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3" r:id="rId9"/>
    <p:sldId id="265" r:id="rId10"/>
    <p:sldId id="266" r:id="rId11"/>
    <p:sldId id="269" r:id="rId12"/>
    <p:sldId id="267" r:id="rId13"/>
    <p:sldId id="270" r:id="rId14"/>
    <p:sldId id="271" r:id="rId15"/>
    <p:sldId id="268" r:id="rId16"/>
    <p:sldId id="272" r:id="rId17"/>
    <p:sldId id="273" r:id="rId18"/>
    <p:sldId id="260" r:id="rId19"/>
    <p:sldId id="274" r:id="rId2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766C9B-D68A-4BDB-86AB-6F89D1467E00}" v="22" dt="2023-03-10T15:27:51.0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33" d="100"/>
          <a:sy n="33" d="100"/>
        </p:scale>
        <p:origin x="1924" y="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érémy Luwawa" userId="6387e68b-6cee-471e-b774-1e6b58939a7c" providerId="ADAL" clId="{12766C9B-D68A-4BDB-86AB-6F89D1467E00}"/>
    <pc:docChg chg="undo custSel addSld modSld sldOrd addMainMaster delMainMaster">
      <pc:chgData name="Jérémy Luwawa" userId="6387e68b-6cee-471e-b774-1e6b58939a7c" providerId="ADAL" clId="{12766C9B-D68A-4BDB-86AB-6F89D1467E00}" dt="2023-03-10T15:29:01.917" v="2274" actId="20577"/>
      <pc:docMkLst>
        <pc:docMk/>
      </pc:docMkLst>
      <pc:sldChg chg="addSp modSp new mod setBg modClrScheme chgLayout">
        <pc:chgData name="Jérémy Luwawa" userId="6387e68b-6cee-471e-b774-1e6b58939a7c" providerId="ADAL" clId="{12766C9B-D68A-4BDB-86AB-6F89D1467E00}" dt="2023-03-10T14:54:51.417" v="33" actId="26606"/>
        <pc:sldMkLst>
          <pc:docMk/>
          <pc:sldMk cId="869868427" sldId="256"/>
        </pc:sldMkLst>
        <pc:spChg chg="mod">
          <ac:chgData name="Jérémy Luwawa" userId="6387e68b-6cee-471e-b774-1e6b58939a7c" providerId="ADAL" clId="{12766C9B-D68A-4BDB-86AB-6F89D1467E00}" dt="2023-03-10T14:54:51.417" v="33" actId="26606"/>
          <ac:spMkLst>
            <pc:docMk/>
            <pc:sldMk cId="869868427" sldId="256"/>
            <ac:spMk id="2" creationId="{7E0DDDC0-30DF-1641-F182-E7F57F9F8A87}"/>
          </ac:spMkLst>
        </pc:spChg>
        <pc:spChg chg="mod">
          <ac:chgData name="Jérémy Luwawa" userId="6387e68b-6cee-471e-b774-1e6b58939a7c" providerId="ADAL" clId="{12766C9B-D68A-4BDB-86AB-6F89D1467E00}" dt="2023-03-10T14:54:51.417" v="33" actId="26606"/>
          <ac:spMkLst>
            <pc:docMk/>
            <pc:sldMk cId="869868427" sldId="256"/>
            <ac:spMk id="3" creationId="{131D8D20-F303-780D-6C78-69E966445920}"/>
          </ac:spMkLst>
        </pc:spChg>
        <pc:spChg chg="add">
          <ac:chgData name="Jérémy Luwawa" userId="6387e68b-6cee-471e-b774-1e6b58939a7c" providerId="ADAL" clId="{12766C9B-D68A-4BDB-86AB-6F89D1467E00}" dt="2023-03-10T14:54:51.417" v="33" actId="26606"/>
          <ac:spMkLst>
            <pc:docMk/>
            <pc:sldMk cId="869868427" sldId="256"/>
            <ac:spMk id="1031" creationId="{7A18C9FB-EC4C-4DAE-8F7D-C6E5AF607958}"/>
          </ac:spMkLst>
        </pc:spChg>
        <pc:spChg chg="add">
          <ac:chgData name="Jérémy Luwawa" userId="6387e68b-6cee-471e-b774-1e6b58939a7c" providerId="ADAL" clId="{12766C9B-D68A-4BDB-86AB-6F89D1467E00}" dt="2023-03-10T14:54:51.417" v="33" actId="26606"/>
          <ac:spMkLst>
            <pc:docMk/>
            <pc:sldMk cId="869868427" sldId="256"/>
            <ac:spMk id="1033" creationId="{9A97FAAB-5E30-4176-BE96-C3DD3FB147F4}"/>
          </ac:spMkLst>
        </pc:spChg>
        <pc:spChg chg="add">
          <ac:chgData name="Jérémy Luwawa" userId="6387e68b-6cee-471e-b774-1e6b58939a7c" providerId="ADAL" clId="{12766C9B-D68A-4BDB-86AB-6F89D1467E00}" dt="2023-03-10T14:54:51.417" v="33" actId="26606"/>
          <ac:spMkLst>
            <pc:docMk/>
            <pc:sldMk cId="869868427" sldId="256"/>
            <ac:spMk id="1035" creationId="{F47DB6CD-8E9E-4643-B3B6-01BD80429B3C}"/>
          </ac:spMkLst>
        </pc:spChg>
        <pc:picChg chg="add mod">
          <ac:chgData name="Jérémy Luwawa" userId="6387e68b-6cee-471e-b774-1e6b58939a7c" providerId="ADAL" clId="{12766C9B-D68A-4BDB-86AB-6F89D1467E00}" dt="2023-03-10T14:54:51.417" v="33" actId="26606"/>
          <ac:picMkLst>
            <pc:docMk/>
            <pc:sldMk cId="869868427" sldId="256"/>
            <ac:picMk id="1026" creationId="{7A847C65-0762-A317-6BE9-C78EBF45E44B}"/>
          </ac:picMkLst>
        </pc:picChg>
      </pc:sldChg>
      <pc:sldChg chg="addSp delSp modSp new mod">
        <pc:chgData name="Jérémy Luwawa" userId="6387e68b-6cee-471e-b774-1e6b58939a7c" providerId="ADAL" clId="{12766C9B-D68A-4BDB-86AB-6F89D1467E00}" dt="2023-03-10T14:58:38.738" v="173" actId="26606"/>
        <pc:sldMkLst>
          <pc:docMk/>
          <pc:sldMk cId="450696167" sldId="257"/>
        </pc:sldMkLst>
        <pc:spChg chg="mod">
          <ac:chgData name="Jérémy Luwawa" userId="6387e68b-6cee-471e-b774-1e6b58939a7c" providerId="ADAL" clId="{12766C9B-D68A-4BDB-86AB-6F89D1467E00}" dt="2023-03-10T14:57:48.664" v="43" actId="20577"/>
          <ac:spMkLst>
            <pc:docMk/>
            <pc:sldMk cId="450696167" sldId="257"/>
            <ac:spMk id="2" creationId="{ED04B71F-75FE-AFF8-EBDB-720CAB97CD73}"/>
          </ac:spMkLst>
        </pc:spChg>
        <pc:spChg chg="del mod">
          <ac:chgData name="Jérémy Luwawa" userId="6387e68b-6cee-471e-b774-1e6b58939a7c" providerId="ADAL" clId="{12766C9B-D68A-4BDB-86AB-6F89D1467E00}" dt="2023-03-10T14:58:38.738" v="173" actId="26606"/>
          <ac:spMkLst>
            <pc:docMk/>
            <pc:sldMk cId="450696167" sldId="257"/>
            <ac:spMk id="3" creationId="{58D52DBF-ABEA-1CD7-0F0B-F3D764608454}"/>
          </ac:spMkLst>
        </pc:spChg>
        <pc:graphicFrameChg chg="add">
          <ac:chgData name="Jérémy Luwawa" userId="6387e68b-6cee-471e-b774-1e6b58939a7c" providerId="ADAL" clId="{12766C9B-D68A-4BDB-86AB-6F89D1467E00}" dt="2023-03-10T14:58:38.738" v="173" actId="26606"/>
          <ac:graphicFrameMkLst>
            <pc:docMk/>
            <pc:sldMk cId="450696167" sldId="257"/>
            <ac:graphicFrameMk id="5" creationId="{6C6A3F59-2A82-50C4-A4FC-BF385FF52573}"/>
          </ac:graphicFrameMkLst>
        </pc:graphicFrameChg>
      </pc:sldChg>
      <pc:sldChg chg="addSp delSp modSp new mod setBg">
        <pc:chgData name="Jérémy Luwawa" userId="6387e68b-6cee-471e-b774-1e6b58939a7c" providerId="ADAL" clId="{12766C9B-D68A-4BDB-86AB-6F89D1467E00}" dt="2023-03-10T15:02:03.118" v="663" actId="20577"/>
        <pc:sldMkLst>
          <pc:docMk/>
          <pc:sldMk cId="3542052753" sldId="258"/>
        </pc:sldMkLst>
        <pc:spChg chg="mod ord">
          <ac:chgData name="Jérémy Luwawa" userId="6387e68b-6cee-471e-b774-1e6b58939a7c" providerId="ADAL" clId="{12766C9B-D68A-4BDB-86AB-6F89D1467E00}" dt="2023-03-10T15:02:03.118" v="663" actId="20577"/>
          <ac:spMkLst>
            <pc:docMk/>
            <pc:sldMk cId="3542052753" sldId="258"/>
            <ac:spMk id="2" creationId="{004C4D61-9495-8604-2EA6-0DBA45E96C69}"/>
          </ac:spMkLst>
        </pc:spChg>
        <pc:spChg chg="mod">
          <ac:chgData name="Jérémy Luwawa" userId="6387e68b-6cee-471e-b774-1e6b58939a7c" providerId="ADAL" clId="{12766C9B-D68A-4BDB-86AB-6F89D1467E00}" dt="2023-03-10T15:01:33.493" v="655" actId="26606"/>
          <ac:spMkLst>
            <pc:docMk/>
            <pc:sldMk cId="3542052753" sldId="258"/>
            <ac:spMk id="3" creationId="{DB057ED2-17EF-A16F-B34D-F94CB4591AA9}"/>
          </ac:spMkLst>
        </pc:spChg>
        <pc:spChg chg="add del">
          <ac:chgData name="Jérémy Luwawa" userId="6387e68b-6cee-471e-b774-1e6b58939a7c" providerId="ADAL" clId="{12766C9B-D68A-4BDB-86AB-6F89D1467E00}" dt="2023-03-10T15:01:26.370" v="652" actId="26606"/>
          <ac:spMkLst>
            <pc:docMk/>
            <pc:sldMk cId="3542052753" sldId="258"/>
            <ac:spMk id="8" creationId="{987A0FBA-CC04-4256-A8EB-BB3C543E989C}"/>
          </ac:spMkLst>
        </pc:spChg>
        <pc:spChg chg="add del">
          <ac:chgData name="Jérémy Luwawa" userId="6387e68b-6cee-471e-b774-1e6b58939a7c" providerId="ADAL" clId="{12766C9B-D68A-4BDB-86AB-6F89D1467E00}" dt="2023-03-10T15:01:26.370" v="652" actId="26606"/>
          <ac:spMkLst>
            <pc:docMk/>
            <pc:sldMk cId="3542052753" sldId="258"/>
            <ac:spMk id="10" creationId="{3E9B86C0-FDA1-4FEB-807F-B6CA59CE897F}"/>
          </ac:spMkLst>
        </pc:spChg>
        <pc:spChg chg="add del">
          <ac:chgData name="Jérémy Luwawa" userId="6387e68b-6cee-471e-b774-1e6b58939a7c" providerId="ADAL" clId="{12766C9B-D68A-4BDB-86AB-6F89D1467E00}" dt="2023-03-10T15:01:26.370" v="652" actId="26606"/>
          <ac:spMkLst>
            <pc:docMk/>
            <pc:sldMk cId="3542052753" sldId="258"/>
            <ac:spMk id="12" creationId="{3362A0EA-3E81-4464-94B8-70BE5870EDC0}"/>
          </ac:spMkLst>
        </pc:spChg>
        <pc:spChg chg="add del">
          <ac:chgData name="Jérémy Luwawa" userId="6387e68b-6cee-471e-b774-1e6b58939a7c" providerId="ADAL" clId="{12766C9B-D68A-4BDB-86AB-6F89D1467E00}" dt="2023-03-10T15:01:33.465" v="654" actId="26606"/>
          <ac:spMkLst>
            <pc:docMk/>
            <pc:sldMk cId="3542052753" sldId="258"/>
            <ac:spMk id="14" creationId="{987A0FBA-CC04-4256-A8EB-BB3C543E989C}"/>
          </ac:spMkLst>
        </pc:spChg>
        <pc:spChg chg="add del">
          <ac:chgData name="Jérémy Luwawa" userId="6387e68b-6cee-471e-b774-1e6b58939a7c" providerId="ADAL" clId="{12766C9B-D68A-4BDB-86AB-6F89D1467E00}" dt="2023-03-10T15:01:33.465" v="654" actId="26606"/>
          <ac:spMkLst>
            <pc:docMk/>
            <pc:sldMk cId="3542052753" sldId="258"/>
            <ac:spMk id="15" creationId="{85815A23-71BB-4173-B4BF-E90CD9D20A70}"/>
          </ac:spMkLst>
        </pc:spChg>
        <pc:spChg chg="add del">
          <ac:chgData name="Jérémy Luwawa" userId="6387e68b-6cee-471e-b774-1e6b58939a7c" providerId="ADAL" clId="{12766C9B-D68A-4BDB-86AB-6F89D1467E00}" dt="2023-03-10T15:01:33.465" v="654" actId="26606"/>
          <ac:spMkLst>
            <pc:docMk/>
            <pc:sldMk cId="3542052753" sldId="258"/>
            <ac:spMk id="16" creationId="{B423BB46-9386-40B6-B6A8-70CDDE73419B}"/>
          </ac:spMkLst>
        </pc:spChg>
        <pc:spChg chg="add">
          <ac:chgData name="Jérémy Luwawa" userId="6387e68b-6cee-471e-b774-1e6b58939a7c" providerId="ADAL" clId="{12766C9B-D68A-4BDB-86AB-6F89D1467E00}" dt="2023-03-10T15:01:33.493" v="655" actId="26606"/>
          <ac:spMkLst>
            <pc:docMk/>
            <pc:sldMk cId="3542052753" sldId="258"/>
            <ac:spMk id="18" creationId="{987A0FBA-CC04-4256-A8EB-BB3C543E989C}"/>
          </ac:spMkLst>
        </pc:spChg>
        <pc:spChg chg="add">
          <ac:chgData name="Jérémy Luwawa" userId="6387e68b-6cee-471e-b774-1e6b58939a7c" providerId="ADAL" clId="{12766C9B-D68A-4BDB-86AB-6F89D1467E00}" dt="2023-03-10T15:01:33.493" v="655" actId="26606"/>
          <ac:spMkLst>
            <pc:docMk/>
            <pc:sldMk cId="3542052753" sldId="258"/>
            <ac:spMk id="19" creationId="{A1F6F945-08BE-4D33-9FAA-86D383E8D236}"/>
          </ac:spMkLst>
        </pc:spChg>
        <pc:spChg chg="add">
          <ac:chgData name="Jérémy Luwawa" userId="6387e68b-6cee-471e-b774-1e6b58939a7c" providerId="ADAL" clId="{12766C9B-D68A-4BDB-86AB-6F89D1467E00}" dt="2023-03-10T15:01:33.493" v="655" actId="26606"/>
          <ac:spMkLst>
            <pc:docMk/>
            <pc:sldMk cId="3542052753" sldId="258"/>
            <ac:spMk id="20" creationId="{E633B38B-B87A-4288-A20F-0223A6C27A5A}"/>
          </ac:spMkLst>
        </pc:spChg>
      </pc:sldChg>
      <pc:sldChg chg="modSp new mod ord">
        <pc:chgData name="Jérémy Luwawa" userId="6387e68b-6cee-471e-b774-1e6b58939a7c" providerId="ADAL" clId="{12766C9B-D68A-4BDB-86AB-6F89D1467E00}" dt="2023-03-10T15:03:21.672" v="842" actId="20577"/>
        <pc:sldMkLst>
          <pc:docMk/>
          <pc:sldMk cId="1229289871" sldId="259"/>
        </pc:sldMkLst>
        <pc:spChg chg="mod">
          <ac:chgData name="Jérémy Luwawa" userId="6387e68b-6cee-471e-b774-1e6b58939a7c" providerId="ADAL" clId="{12766C9B-D68A-4BDB-86AB-6F89D1467E00}" dt="2023-03-10T15:02:47.417" v="683" actId="20577"/>
          <ac:spMkLst>
            <pc:docMk/>
            <pc:sldMk cId="1229289871" sldId="259"/>
            <ac:spMk id="2" creationId="{92AC0359-D633-5A5C-9513-BFAAC993D19F}"/>
          </ac:spMkLst>
        </pc:spChg>
        <pc:spChg chg="mod">
          <ac:chgData name="Jérémy Luwawa" userId="6387e68b-6cee-471e-b774-1e6b58939a7c" providerId="ADAL" clId="{12766C9B-D68A-4BDB-86AB-6F89D1467E00}" dt="2023-03-10T15:03:21.672" v="842" actId="20577"/>
          <ac:spMkLst>
            <pc:docMk/>
            <pc:sldMk cId="1229289871" sldId="259"/>
            <ac:spMk id="3" creationId="{ED80ADF6-39A6-ECE1-75FC-93215C9209FA}"/>
          </ac:spMkLst>
        </pc:spChg>
      </pc:sldChg>
      <pc:sldChg chg="modSp add mod">
        <pc:chgData name="Jérémy Luwawa" userId="6387e68b-6cee-471e-b774-1e6b58939a7c" providerId="ADAL" clId="{12766C9B-D68A-4BDB-86AB-6F89D1467E00}" dt="2023-03-10T15:02:12.987" v="675" actId="20577"/>
        <pc:sldMkLst>
          <pc:docMk/>
          <pc:sldMk cId="3201159996" sldId="260"/>
        </pc:sldMkLst>
        <pc:spChg chg="mod">
          <ac:chgData name="Jérémy Luwawa" userId="6387e68b-6cee-471e-b774-1e6b58939a7c" providerId="ADAL" clId="{12766C9B-D68A-4BDB-86AB-6F89D1467E00}" dt="2023-03-10T15:02:12.987" v="675" actId="20577"/>
          <ac:spMkLst>
            <pc:docMk/>
            <pc:sldMk cId="3201159996" sldId="260"/>
            <ac:spMk id="2" creationId="{004C4D61-9495-8604-2EA6-0DBA45E96C69}"/>
          </ac:spMkLst>
        </pc:spChg>
      </pc:sldChg>
      <pc:sldChg chg="modSp new mod">
        <pc:chgData name="Jérémy Luwawa" userId="6387e68b-6cee-471e-b774-1e6b58939a7c" providerId="ADAL" clId="{12766C9B-D68A-4BDB-86AB-6F89D1467E00}" dt="2023-03-10T15:04:14.931" v="991" actId="20577"/>
        <pc:sldMkLst>
          <pc:docMk/>
          <pc:sldMk cId="1117993186" sldId="261"/>
        </pc:sldMkLst>
        <pc:spChg chg="mod">
          <ac:chgData name="Jérémy Luwawa" userId="6387e68b-6cee-471e-b774-1e6b58939a7c" providerId="ADAL" clId="{12766C9B-D68A-4BDB-86AB-6F89D1467E00}" dt="2023-03-10T15:03:45.933" v="877" actId="20577"/>
          <ac:spMkLst>
            <pc:docMk/>
            <pc:sldMk cId="1117993186" sldId="261"/>
            <ac:spMk id="2" creationId="{00F47106-1C3D-276F-F4B9-13C6F63D5559}"/>
          </ac:spMkLst>
        </pc:spChg>
        <pc:spChg chg="mod">
          <ac:chgData name="Jérémy Luwawa" userId="6387e68b-6cee-471e-b774-1e6b58939a7c" providerId="ADAL" clId="{12766C9B-D68A-4BDB-86AB-6F89D1467E00}" dt="2023-03-10T15:04:14.931" v="991" actId="20577"/>
          <ac:spMkLst>
            <pc:docMk/>
            <pc:sldMk cId="1117993186" sldId="261"/>
            <ac:spMk id="3" creationId="{E50E3571-C5C3-B5DC-E364-5F6E72378D16}"/>
          </ac:spMkLst>
        </pc:spChg>
      </pc:sldChg>
      <pc:sldChg chg="addSp modSp new mod setBg">
        <pc:chgData name="Jérémy Luwawa" userId="6387e68b-6cee-471e-b774-1e6b58939a7c" providerId="ADAL" clId="{12766C9B-D68A-4BDB-86AB-6F89D1467E00}" dt="2023-03-10T15:07:40.727" v="1227" actId="26606"/>
        <pc:sldMkLst>
          <pc:docMk/>
          <pc:sldMk cId="134986329" sldId="262"/>
        </pc:sldMkLst>
        <pc:spChg chg="mod ord">
          <ac:chgData name="Jérémy Luwawa" userId="6387e68b-6cee-471e-b774-1e6b58939a7c" providerId="ADAL" clId="{12766C9B-D68A-4BDB-86AB-6F89D1467E00}" dt="2023-03-10T15:07:40.727" v="1227" actId="26606"/>
          <ac:spMkLst>
            <pc:docMk/>
            <pc:sldMk cId="134986329" sldId="262"/>
            <ac:spMk id="2" creationId="{47C3F5F3-EBB0-9D2E-6E73-BDFC725FF778}"/>
          </ac:spMkLst>
        </pc:spChg>
        <pc:spChg chg="mod ord">
          <ac:chgData name="Jérémy Luwawa" userId="6387e68b-6cee-471e-b774-1e6b58939a7c" providerId="ADAL" clId="{12766C9B-D68A-4BDB-86AB-6F89D1467E00}" dt="2023-03-10T15:07:40.727" v="1227" actId="26606"/>
          <ac:spMkLst>
            <pc:docMk/>
            <pc:sldMk cId="134986329" sldId="262"/>
            <ac:spMk id="3" creationId="{3AB45822-76E6-1A64-68F5-1D82A2D30390}"/>
          </ac:spMkLst>
        </pc:spChg>
        <pc:spChg chg="add">
          <ac:chgData name="Jérémy Luwawa" userId="6387e68b-6cee-471e-b774-1e6b58939a7c" providerId="ADAL" clId="{12766C9B-D68A-4BDB-86AB-6F89D1467E00}" dt="2023-03-10T15:07:40.727" v="1227" actId="26606"/>
          <ac:spMkLst>
            <pc:docMk/>
            <pc:sldMk cId="134986329" sldId="262"/>
            <ac:spMk id="2055" creationId="{987A0FBA-CC04-4256-A8EB-BB3C543E989C}"/>
          </ac:spMkLst>
        </pc:spChg>
        <pc:spChg chg="add">
          <ac:chgData name="Jérémy Luwawa" userId="6387e68b-6cee-471e-b774-1e6b58939a7c" providerId="ADAL" clId="{12766C9B-D68A-4BDB-86AB-6F89D1467E00}" dt="2023-03-10T15:07:40.727" v="1227" actId="26606"/>
          <ac:spMkLst>
            <pc:docMk/>
            <pc:sldMk cId="134986329" sldId="262"/>
            <ac:spMk id="2057" creationId="{C75CD783-E708-4711-B23C-5B7B72A3D8F0}"/>
          </ac:spMkLst>
        </pc:spChg>
        <pc:spChg chg="add">
          <ac:chgData name="Jérémy Luwawa" userId="6387e68b-6cee-471e-b774-1e6b58939a7c" providerId="ADAL" clId="{12766C9B-D68A-4BDB-86AB-6F89D1467E00}" dt="2023-03-10T15:07:40.727" v="1227" actId="26606"/>
          <ac:spMkLst>
            <pc:docMk/>
            <pc:sldMk cId="134986329" sldId="262"/>
            <ac:spMk id="2059" creationId="{E633B38B-B87A-4288-A20F-0223A6C27A5A}"/>
          </ac:spMkLst>
        </pc:spChg>
        <pc:picChg chg="add mod">
          <ac:chgData name="Jérémy Luwawa" userId="6387e68b-6cee-471e-b774-1e6b58939a7c" providerId="ADAL" clId="{12766C9B-D68A-4BDB-86AB-6F89D1467E00}" dt="2023-03-10T15:07:40.727" v="1227" actId="26606"/>
          <ac:picMkLst>
            <pc:docMk/>
            <pc:sldMk cId="134986329" sldId="262"/>
            <ac:picMk id="2050" creationId="{57AC33A4-B576-853A-09F3-A256BD60C223}"/>
          </ac:picMkLst>
        </pc:picChg>
      </pc:sldChg>
      <pc:sldChg chg="modSp new mod">
        <pc:chgData name="Jérémy Luwawa" userId="6387e68b-6cee-471e-b774-1e6b58939a7c" providerId="ADAL" clId="{12766C9B-D68A-4BDB-86AB-6F89D1467E00}" dt="2023-03-10T15:09:46.580" v="1393" actId="20577"/>
        <pc:sldMkLst>
          <pc:docMk/>
          <pc:sldMk cId="428134801" sldId="263"/>
        </pc:sldMkLst>
        <pc:spChg chg="mod">
          <ac:chgData name="Jérémy Luwawa" userId="6387e68b-6cee-471e-b774-1e6b58939a7c" providerId="ADAL" clId="{12766C9B-D68A-4BDB-86AB-6F89D1467E00}" dt="2023-03-10T15:09:21.961" v="1297" actId="20577"/>
          <ac:spMkLst>
            <pc:docMk/>
            <pc:sldMk cId="428134801" sldId="263"/>
            <ac:spMk id="2" creationId="{8E6DAB33-35C1-9916-3C26-67F908550A16}"/>
          </ac:spMkLst>
        </pc:spChg>
        <pc:spChg chg="mod">
          <ac:chgData name="Jérémy Luwawa" userId="6387e68b-6cee-471e-b774-1e6b58939a7c" providerId="ADAL" clId="{12766C9B-D68A-4BDB-86AB-6F89D1467E00}" dt="2023-03-10T15:09:46.580" v="1393" actId="20577"/>
          <ac:spMkLst>
            <pc:docMk/>
            <pc:sldMk cId="428134801" sldId="263"/>
            <ac:spMk id="3" creationId="{065339CD-CB15-9CC9-1E16-EDEA595180C0}"/>
          </ac:spMkLst>
        </pc:spChg>
      </pc:sldChg>
      <pc:sldChg chg="addSp delSp modSp new mod">
        <pc:chgData name="Jérémy Luwawa" userId="6387e68b-6cee-471e-b774-1e6b58939a7c" providerId="ADAL" clId="{12766C9B-D68A-4BDB-86AB-6F89D1467E00}" dt="2023-03-10T15:08:58.363" v="1239" actId="1076"/>
        <pc:sldMkLst>
          <pc:docMk/>
          <pc:sldMk cId="1072859395" sldId="264"/>
        </pc:sldMkLst>
        <pc:spChg chg="mod">
          <ac:chgData name="Jérémy Luwawa" userId="6387e68b-6cee-471e-b774-1e6b58939a7c" providerId="ADAL" clId="{12766C9B-D68A-4BDB-86AB-6F89D1467E00}" dt="2023-03-10T15:06:42.344" v="1218" actId="20577"/>
          <ac:spMkLst>
            <pc:docMk/>
            <pc:sldMk cId="1072859395" sldId="264"/>
            <ac:spMk id="2" creationId="{5E1EC11B-D2B5-00DE-40A3-27A24AA52E5E}"/>
          </ac:spMkLst>
        </pc:spChg>
        <pc:spChg chg="add del">
          <ac:chgData name="Jérémy Luwawa" userId="6387e68b-6cee-471e-b774-1e6b58939a7c" providerId="ADAL" clId="{12766C9B-D68A-4BDB-86AB-6F89D1467E00}" dt="2023-03-10T15:06:52.366" v="1225"/>
          <ac:spMkLst>
            <pc:docMk/>
            <pc:sldMk cId="1072859395" sldId="264"/>
            <ac:spMk id="3" creationId="{D8F8DC9C-4316-35AC-017C-E91DC2DAD8E6}"/>
          </ac:spMkLst>
        </pc:spChg>
        <pc:spChg chg="add del mod">
          <ac:chgData name="Jérémy Luwawa" userId="6387e68b-6cee-471e-b774-1e6b58939a7c" providerId="ADAL" clId="{12766C9B-D68A-4BDB-86AB-6F89D1467E00}" dt="2023-03-10T15:06:52.241" v="1224"/>
          <ac:spMkLst>
            <pc:docMk/>
            <pc:sldMk cId="1072859395" sldId="264"/>
            <ac:spMk id="4" creationId="{8D552F4B-9C01-1DFE-B19D-A056C0C95EC6}"/>
          </ac:spMkLst>
        </pc:spChg>
        <pc:picChg chg="add mod">
          <ac:chgData name="Jérémy Luwawa" userId="6387e68b-6cee-471e-b774-1e6b58939a7c" providerId="ADAL" clId="{12766C9B-D68A-4BDB-86AB-6F89D1467E00}" dt="2023-03-10T15:06:52.366" v="1225"/>
          <ac:picMkLst>
            <pc:docMk/>
            <pc:sldMk cId="1072859395" sldId="264"/>
            <ac:picMk id="5" creationId="{63D05472-1CFC-01B0-A2E7-D9EA8B0E6FF4}"/>
          </ac:picMkLst>
        </pc:picChg>
        <pc:picChg chg="add mod">
          <ac:chgData name="Jérémy Luwawa" userId="6387e68b-6cee-471e-b774-1e6b58939a7c" providerId="ADAL" clId="{12766C9B-D68A-4BDB-86AB-6F89D1467E00}" dt="2023-03-10T15:08:58.363" v="1239" actId="1076"/>
          <ac:picMkLst>
            <pc:docMk/>
            <pc:sldMk cId="1072859395" sldId="264"/>
            <ac:picMk id="3074" creationId="{06AED2FC-71E7-0015-EE53-4389CFFB7689}"/>
          </ac:picMkLst>
        </pc:picChg>
        <pc:cxnChg chg="add mod">
          <ac:chgData name="Jérémy Luwawa" userId="6387e68b-6cee-471e-b774-1e6b58939a7c" providerId="ADAL" clId="{12766C9B-D68A-4BDB-86AB-6F89D1467E00}" dt="2023-03-10T15:08:47.667" v="1237" actId="13822"/>
          <ac:cxnSpMkLst>
            <pc:docMk/>
            <pc:sldMk cId="1072859395" sldId="264"/>
            <ac:cxnSpMk id="7" creationId="{012F6D59-2E8E-D3D6-502D-71644FC2A70B}"/>
          </ac:cxnSpMkLst>
        </pc:cxnChg>
      </pc:sldChg>
      <pc:sldChg chg="modSp new mod">
        <pc:chgData name="Jérémy Luwawa" userId="6387e68b-6cee-471e-b774-1e6b58939a7c" providerId="ADAL" clId="{12766C9B-D68A-4BDB-86AB-6F89D1467E00}" dt="2023-03-10T15:10:44.952" v="1493" actId="20577"/>
        <pc:sldMkLst>
          <pc:docMk/>
          <pc:sldMk cId="4038910135" sldId="265"/>
        </pc:sldMkLst>
        <pc:spChg chg="mod">
          <ac:chgData name="Jérémy Luwawa" userId="6387e68b-6cee-471e-b774-1e6b58939a7c" providerId="ADAL" clId="{12766C9B-D68A-4BDB-86AB-6F89D1467E00}" dt="2023-03-10T15:10:05.725" v="1423" actId="20577"/>
          <ac:spMkLst>
            <pc:docMk/>
            <pc:sldMk cId="4038910135" sldId="265"/>
            <ac:spMk id="2" creationId="{66515D50-14A4-48D2-614D-DDD8EB1A4071}"/>
          </ac:spMkLst>
        </pc:spChg>
        <pc:spChg chg="mod">
          <ac:chgData name="Jérémy Luwawa" userId="6387e68b-6cee-471e-b774-1e6b58939a7c" providerId="ADAL" clId="{12766C9B-D68A-4BDB-86AB-6F89D1467E00}" dt="2023-03-10T15:10:44.952" v="1493" actId="20577"/>
          <ac:spMkLst>
            <pc:docMk/>
            <pc:sldMk cId="4038910135" sldId="265"/>
            <ac:spMk id="3" creationId="{723E2B84-A086-59B6-DE78-CE6C3702E15B}"/>
          </ac:spMkLst>
        </pc:spChg>
      </pc:sldChg>
      <pc:sldChg chg="addSp modSp new mod">
        <pc:chgData name="Jérémy Luwawa" userId="6387e68b-6cee-471e-b774-1e6b58939a7c" providerId="ADAL" clId="{12766C9B-D68A-4BDB-86AB-6F89D1467E00}" dt="2023-03-10T15:11:13.528" v="1507"/>
        <pc:sldMkLst>
          <pc:docMk/>
          <pc:sldMk cId="1865695066" sldId="266"/>
        </pc:sldMkLst>
        <pc:spChg chg="mod">
          <ac:chgData name="Jérémy Luwawa" userId="6387e68b-6cee-471e-b774-1e6b58939a7c" providerId="ADAL" clId="{12766C9B-D68A-4BDB-86AB-6F89D1467E00}" dt="2023-03-10T15:10:59.928" v="1505" actId="20577"/>
          <ac:spMkLst>
            <pc:docMk/>
            <pc:sldMk cId="1865695066" sldId="266"/>
            <ac:spMk id="2" creationId="{D95DE6C8-4B48-42AF-2756-179A9A1567B2}"/>
          </ac:spMkLst>
        </pc:spChg>
        <pc:picChg chg="add mod">
          <ac:chgData name="Jérémy Luwawa" userId="6387e68b-6cee-471e-b774-1e6b58939a7c" providerId="ADAL" clId="{12766C9B-D68A-4BDB-86AB-6F89D1467E00}" dt="2023-03-10T15:11:06.440" v="1506"/>
          <ac:picMkLst>
            <pc:docMk/>
            <pc:sldMk cId="1865695066" sldId="266"/>
            <ac:picMk id="4" creationId="{857A006E-5EDA-F1E3-8560-0DE3614D3D3F}"/>
          </ac:picMkLst>
        </pc:picChg>
        <pc:picChg chg="add mod">
          <ac:chgData name="Jérémy Luwawa" userId="6387e68b-6cee-471e-b774-1e6b58939a7c" providerId="ADAL" clId="{12766C9B-D68A-4BDB-86AB-6F89D1467E00}" dt="2023-03-10T15:11:13.528" v="1507"/>
          <ac:picMkLst>
            <pc:docMk/>
            <pc:sldMk cId="1865695066" sldId="266"/>
            <ac:picMk id="5" creationId="{CD51C49C-32C4-A68B-C150-600A79F21A4B}"/>
          </ac:picMkLst>
        </pc:picChg>
      </pc:sldChg>
      <pc:sldChg chg="addSp delSp modSp new mod modAnim">
        <pc:chgData name="Jérémy Luwawa" userId="6387e68b-6cee-471e-b774-1e6b58939a7c" providerId="ADAL" clId="{12766C9B-D68A-4BDB-86AB-6F89D1467E00}" dt="2023-03-10T15:14:28.106" v="1540"/>
        <pc:sldMkLst>
          <pc:docMk/>
          <pc:sldMk cId="475687913" sldId="267"/>
        </pc:sldMkLst>
        <pc:spChg chg="mod">
          <ac:chgData name="Jérémy Luwawa" userId="6387e68b-6cee-471e-b774-1e6b58939a7c" providerId="ADAL" clId="{12766C9B-D68A-4BDB-86AB-6F89D1467E00}" dt="2023-03-10T15:12:07.474" v="1539" actId="20577"/>
          <ac:spMkLst>
            <pc:docMk/>
            <pc:sldMk cId="475687913" sldId="267"/>
            <ac:spMk id="2" creationId="{01C925E0-9FCA-3283-915F-8001738AF696}"/>
          </ac:spMkLst>
        </pc:spChg>
        <pc:spChg chg="del">
          <ac:chgData name="Jérémy Luwawa" userId="6387e68b-6cee-471e-b774-1e6b58939a7c" providerId="ADAL" clId="{12766C9B-D68A-4BDB-86AB-6F89D1467E00}" dt="2023-03-10T15:14:28.106" v="1540"/>
          <ac:spMkLst>
            <pc:docMk/>
            <pc:sldMk cId="475687913" sldId="267"/>
            <ac:spMk id="3" creationId="{0A78D125-D318-6FE0-51D3-5CFDBE439DC3}"/>
          </ac:spMkLst>
        </pc:spChg>
        <pc:picChg chg="add mod">
          <ac:chgData name="Jérémy Luwawa" userId="6387e68b-6cee-471e-b774-1e6b58939a7c" providerId="ADAL" clId="{12766C9B-D68A-4BDB-86AB-6F89D1467E00}" dt="2023-03-10T15:14:28.106" v="1540"/>
          <ac:picMkLst>
            <pc:docMk/>
            <pc:sldMk cId="475687913" sldId="267"/>
            <ac:picMk id="4" creationId="{942C3427-BD04-BCAE-0549-6563C30B117B}"/>
          </ac:picMkLst>
        </pc:picChg>
      </pc:sldChg>
      <pc:sldChg chg="modSp new mod">
        <pc:chgData name="Jérémy Luwawa" userId="6387e68b-6cee-471e-b774-1e6b58939a7c" providerId="ADAL" clId="{12766C9B-D68A-4BDB-86AB-6F89D1467E00}" dt="2023-03-10T15:27:38.520" v="2088" actId="20577"/>
        <pc:sldMkLst>
          <pc:docMk/>
          <pc:sldMk cId="3623664362" sldId="268"/>
        </pc:sldMkLst>
        <pc:spChg chg="mod">
          <ac:chgData name="Jérémy Luwawa" userId="6387e68b-6cee-471e-b774-1e6b58939a7c" providerId="ADAL" clId="{12766C9B-D68A-4BDB-86AB-6F89D1467E00}" dt="2023-03-10T15:27:38.520" v="2088" actId="20577"/>
          <ac:spMkLst>
            <pc:docMk/>
            <pc:sldMk cId="3623664362" sldId="268"/>
            <ac:spMk id="2" creationId="{2D8AC77C-AFAA-2919-0FCD-9BD78A7B65D3}"/>
          </ac:spMkLst>
        </pc:spChg>
      </pc:sldChg>
      <pc:sldChg chg="modSp new mod">
        <pc:chgData name="Jérémy Luwawa" userId="6387e68b-6cee-471e-b774-1e6b58939a7c" providerId="ADAL" clId="{12766C9B-D68A-4BDB-86AB-6F89D1467E00}" dt="2023-03-10T15:15:49.030" v="1692" actId="20577"/>
        <pc:sldMkLst>
          <pc:docMk/>
          <pc:sldMk cId="919963348" sldId="269"/>
        </pc:sldMkLst>
        <pc:spChg chg="mod">
          <ac:chgData name="Jérémy Luwawa" userId="6387e68b-6cee-471e-b774-1e6b58939a7c" providerId="ADAL" clId="{12766C9B-D68A-4BDB-86AB-6F89D1467E00}" dt="2023-03-10T15:15:26.989" v="1613" actId="20577"/>
          <ac:spMkLst>
            <pc:docMk/>
            <pc:sldMk cId="919963348" sldId="269"/>
            <ac:spMk id="2" creationId="{9628FC9C-DED3-4925-1E35-918FB16019FF}"/>
          </ac:spMkLst>
        </pc:spChg>
        <pc:spChg chg="mod">
          <ac:chgData name="Jérémy Luwawa" userId="6387e68b-6cee-471e-b774-1e6b58939a7c" providerId="ADAL" clId="{12766C9B-D68A-4BDB-86AB-6F89D1467E00}" dt="2023-03-10T15:15:49.030" v="1692" actId="20577"/>
          <ac:spMkLst>
            <pc:docMk/>
            <pc:sldMk cId="919963348" sldId="269"/>
            <ac:spMk id="3" creationId="{B968F56E-7ABE-2038-3D51-AD98FDEB57E3}"/>
          </ac:spMkLst>
        </pc:spChg>
      </pc:sldChg>
      <pc:sldChg chg="modSp new mod">
        <pc:chgData name="Jérémy Luwawa" userId="6387e68b-6cee-471e-b774-1e6b58939a7c" providerId="ADAL" clId="{12766C9B-D68A-4BDB-86AB-6F89D1467E00}" dt="2023-03-10T15:16:45.929" v="1823" actId="20577"/>
        <pc:sldMkLst>
          <pc:docMk/>
          <pc:sldMk cId="3535179893" sldId="270"/>
        </pc:sldMkLst>
        <pc:spChg chg="mod">
          <ac:chgData name="Jérémy Luwawa" userId="6387e68b-6cee-471e-b774-1e6b58939a7c" providerId="ADAL" clId="{12766C9B-D68A-4BDB-86AB-6F89D1467E00}" dt="2023-03-10T15:16:29.225" v="1765" actId="20577"/>
          <ac:spMkLst>
            <pc:docMk/>
            <pc:sldMk cId="3535179893" sldId="270"/>
            <ac:spMk id="2" creationId="{AA0C09F5-BFEB-BA68-300A-B618D2916B65}"/>
          </ac:spMkLst>
        </pc:spChg>
        <pc:spChg chg="mod">
          <ac:chgData name="Jérémy Luwawa" userId="6387e68b-6cee-471e-b774-1e6b58939a7c" providerId="ADAL" clId="{12766C9B-D68A-4BDB-86AB-6F89D1467E00}" dt="2023-03-10T15:16:45.929" v="1823" actId="20577"/>
          <ac:spMkLst>
            <pc:docMk/>
            <pc:sldMk cId="3535179893" sldId="270"/>
            <ac:spMk id="3" creationId="{180D04C5-C764-4899-C736-098A1142491E}"/>
          </ac:spMkLst>
        </pc:spChg>
      </pc:sldChg>
      <pc:sldChg chg="modSp new mod">
        <pc:chgData name="Jérémy Luwawa" userId="6387e68b-6cee-471e-b774-1e6b58939a7c" providerId="ADAL" clId="{12766C9B-D68A-4BDB-86AB-6F89D1467E00}" dt="2023-03-10T15:26:51.861" v="1971" actId="20577"/>
        <pc:sldMkLst>
          <pc:docMk/>
          <pc:sldMk cId="636244162" sldId="271"/>
        </pc:sldMkLst>
        <pc:spChg chg="mod">
          <ac:chgData name="Jérémy Luwawa" userId="6387e68b-6cee-471e-b774-1e6b58939a7c" providerId="ADAL" clId="{12766C9B-D68A-4BDB-86AB-6F89D1467E00}" dt="2023-03-10T15:26:24.399" v="1881" actId="27636"/>
          <ac:spMkLst>
            <pc:docMk/>
            <pc:sldMk cId="636244162" sldId="271"/>
            <ac:spMk id="2" creationId="{800B29BF-AC0B-77C0-72E4-20CF54BCD104}"/>
          </ac:spMkLst>
        </pc:spChg>
        <pc:spChg chg="mod">
          <ac:chgData name="Jérémy Luwawa" userId="6387e68b-6cee-471e-b774-1e6b58939a7c" providerId="ADAL" clId="{12766C9B-D68A-4BDB-86AB-6F89D1467E00}" dt="2023-03-10T15:26:51.861" v="1971" actId="20577"/>
          <ac:spMkLst>
            <pc:docMk/>
            <pc:sldMk cId="636244162" sldId="271"/>
            <ac:spMk id="3" creationId="{D34004A6-20AF-82F7-5BC2-0959362B7F9C}"/>
          </ac:spMkLst>
        </pc:spChg>
      </pc:sldChg>
      <pc:sldChg chg="addSp modSp new mod">
        <pc:chgData name="Jérémy Luwawa" userId="6387e68b-6cee-471e-b774-1e6b58939a7c" providerId="ADAL" clId="{12766C9B-D68A-4BDB-86AB-6F89D1467E00}" dt="2023-03-10T15:28:17.557" v="2196" actId="313"/>
        <pc:sldMkLst>
          <pc:docMk/>
          <pc:sldMk cId="2916416346" sldId="272"/>
        </pc:sldMkLst>
        <pc:spChg chg="mod">
          <ac:chgData name="Jérémy Luwawa" userId="6387e68b-6cee-471e-b774-1e6b58939a7c" providerId="ADAL" clId="{12766C9B-D68A-4BDB-86AB-6F89D1467E00}" dt="2023-03-10T15:28:17.557" v="2196" actId="313"/>
          <ac:spMkLst>
            <pc:docMk/>
            <pc:sldMk cId="2916416346" sldId="272"/>
            <ac:spMk id="2" creationId="{4E34251D-C89E-B530-4090-E196EA3B4315}"/>
          </ac:spMkLst>
        </pc:spChg>
        <pc:picChg chg="add mod">
          <ac:chgData name="Jérémy Luwawa" userId="6387e68b-6cee-471e-b774-1e6b58939a7c" providerId="ADAL" clId="{12766C9B-D68A-4BDB-86AB-6F89D1467E00}" dt="2023-03-10T15:27:51.022" v="2089"/>
          <ac:picMkLst>
            <pc:docMk/>
            <pc:sldMk cId="2916416346" sldId="272"/>
            <ac:picMk id="4" creationId="{0CB73045-221F-D561-400C-A8C2C71174D5}"/>
          </ac:picMkLst>
        </pc:picChg>
      </pc:sldChg>
      <pc:sldChg chg="modSp new mod">
        <pc:chgData name="Jérémy Luwawa" userId="6387e68b-6cee-471e-b774-1e6b58939a7c" providerId="ADAL" clId="{12766C9B-D68A-4BDB-86AB-6F89D1467E00}" dt="2023-03-10T15:28:43.200" v="2212" actId="5793"/>
        <pc:sldMkLst>
          <pc:docMk/>
          <pc:sldMk cId="137283135" sldId="273"/>
        </pc:sldMkLst>
        <pc:spChg chg="mod">
          <ac:chgData name="Jérémy Luwawa" userId="6387e68b-6cee-471e-b774-1e6b58939a7c" providerId="ADAL" clId="{12766C9B-D68A-4BDB-86AB-6F89D1467E00}" dt="2023-03-10T15:28:43.200" v="2212" actId="5793"/>
          <ac:spMkLst>
            <pc:docMk/>
            <pc:sldMk cId="137283135" sldId="273"/>
            <ac:spMk id="2" creationId="{EF00223A-C818-BAB5-3FC1-5A0B608E68BD}"/>
          </ac:spMkLst>
        </pc:spChg>
        <pc:spChg chg="mod">
          <ac:chgData name="Jérémy Luwawa" userId="6387e68b-6cee-471e-b774-1e6b58939a7c" providerId="ADAL" clId="{12766C9B-D68A-4BDB-86AB-6F89D1467E00}" dt="2023-03-10T15:28:34.994" v="2199" actId="27636"/>
          <ac:spMkLst>
            <pc:docMk/>
            <pc:sldMk cId="137283135" sldId="273"/>
            <ac:spMk id="3" creationId="{1ED1CA12-994C-C3C3-6452-478A35EA431E}"/>
          </ac:spMkLst>
        </pc:spChg>
      </pc:sldChg>
      <pc:sldChg chg="modSp new mod">
        <pc:chgData name="Jérémy Luwawa" userId="6387e68b-6cee-471e-b774-1e6b58939a7c" providerId="ADAL" clId="{12766C9B-D68A-4BDB-86AB-6F89D1467E00}" dt="2023-03-10T15:29:01.917" v="2274" actId="20577"/>
        <pc:sldMkLst>
          <pc:docMk/>
          <pc:sldMk cId="2204244733" sldId="274"/>
        </pc:sldMkLst>
        <pc:spChg chg="mod">
          <ac:chgData name="Jérémy Luwawa" userId="6387e68b-6cee-471e-b774-1e6b58939a7c" providerId="ADAL" clId="{12766C9B-D68A-4BDB-86AB-6F89D1467E00}" dt="2023-03-10T15:28:53.739" v="2232" actId="20577"/>
          <ac:spMkLst>
            <pc:docMk/>
            <pc:sldMk cId="2204244733" sldId="274"/>
            <ac:spMk id="2" creationId="{0B103416-955F-5794-D972-7CDADB10CDA7}"/>
          </ac:spMkLst>
        </pc:spChg>
        <pc:spChg chg="mod">
          <ac:chgData name="Jérémy Luwawa" userId="6387e68b-6cee-471e-b774-1e6b58939a7c" providerId="ADAL" clId="{12766C9B-D68A-4BDB-86AB-6F89D1467E00}" dt="2023-03-10T15:29:01.917" v="2274" actId="20577"/>
          <ac:spMkLst>
            <pc:docMk/>
            <pc:sldMk cId="2204244733" sldId="274"/>
            <ac:spMk id="3" creationId="{434EB565-8C86-6256-21C5-D713D344D47E}"/>
          </ac:spMkLst>
        </pc:spChg>
      </pc:sldChg>
      <pc:sldMasterChg chg="del delSldLayout">
        <pc:chgData name="Jérémy Luwawa" userId="6387e68b-6cee-471e-b774-1e6b58939a7c" providerId="ADAL" clId="{12766C9B-D68A-4BDB-86AB-6F89D1467E00}" dt="2023-03-10T14:54:51.417" v="33" actId="26606"/>
        <pc:sldMasterMkLst>
          <pc:docMk/>
          <pc:sldMasterMk cId="3475287824" sldId="2147483648"/>
        </pc:sldMasterMkLst>
        <pc:sldLayoutChg chg="del">
          <pc:chgData name="Jérémy Luwawa" userId="6387e68b-6cee-471e-b774-1e6b58939a7c" providerId="ADAL" clId="{12766C9B-D68A-4BDB-86AB-6F89D1467E00}" dt="2023-03-10T14:54:51.417" v="33" actId="26606"/>
          <pc:sldLayoutMkLst>
            <pc:docMk/>
            <pc:sldMasterMk cId="3475287824" sldId="2147483648"/>
            <pc:sldLayoutMk cId="1507443512" sldId="2147483649"/>
          </pc:sldLayoutMkLst>
        </pc:sldLayoutChg>
        <pc:sldLayoutChg chg="del">
          <pc:chgData name="Jérémy Luwawa" userId="6387e68b-6cee-471e-b774-1e6b58939a7c" providerId="ADAL" clId="{12766C9B-D68A-4BDB-86AB-6F89D1467E00}" dt="2023-03-10T14:54:51.417" v="33" actId="26606"/>
          <pc:sldLayoutMkLst>
            <pc:docMk/>
            <pc:sldMasterMk cId="3475287824" sldId="2147483648"/>
            <pc:sldLayoutMk cId="2709536050" sldId="2147483650"/>
          </pc:sldLayoutMkLst>
        </pc:sldLayoutChg>
        <pc:sldLayoutChg chg="del">
          <pc:chgData name="Jérémy Luwawa" userId="6387e68b-6cee-471e-b774-1e6b58939a7c" providerId="ADAL" clId="{12766C9B-D68A-4BDB-86AB-6F89D1467E00}" dt="2023-03-10T14:54:51.417" v="33" actId="26606"/>
          <pc:sldLayoutMkLst>
            <pc:docMk/>
            <pc:sldMasterMk cId="3475287824" sldId="2147483648"/>
            <pc:sldLayoutMk cId="571303766" sldId="2147483651"/>
          </pc:sldLayoutMkLst>
        </pc:sldLayoutChg>
        <pc:sldLayoutChg chg="del">
          <pc:chgData name="Jérémy Luwawa" userId="6387e68b-6cee-471e-b774-1e6b58939a7c" providerId="ADAL" clId="{12766C9B-D68A-4BDB-86AB-6F89D1467E00}" dt="2023-03-10T14:54:51.417" v="33" actId="26606"/>
          <pc:sldLayoutMkLst>
            <pc:docMk/>
            <pc:sldMasterMk cId="3475287824" sldId="2147483648"/>
            <pc:sldLayoutMk cId="2244723835" sldId="2147483652"/>
          </pc:sldLayoutMkLst>
        </pc:sldLayoutChg>
        <pc:sldLayoutChg chg="del">
          <pc:chgData name="Jérémy Luwawa" userId="6387e68b-6cee-471e-b774-1e6b58939a7c" providerId="ADAL" clId="{12766C9B-D68A-4BDB-86AB-6F89D1467E00}" dt="2023-03-10T14:54:51.417" v="33" actId="26606"/>
          <pc:sldLayoutMkLst>
            <pc:docMk/>
            <pc:sldMasterMk cId="3475287824" sldId="2147483648"/>
            <pc:sldLayoutMk cId="1080443138" sldId="2147483653"/>
          </pc:sldLayoutMkLst>
        </pc:sldLayoutChg>
        <pc:sldLayoutChg chg="del">
          <pc:chgData name="Jérémy Luwawa" userId="6387e68b-6cee-471e-b774-1e6b58939a7c" providerId="ADAL" clId="{12766C9B-D68A-4BDB-86AB-6F89D1467E00}" dt="2023-03-10T14:54:51.417" v="33" actId="26606"/>
          <pc:sldLayoutMkLst>
            <pc:docMk/>
            <pc:sldMasterMk cId="3475287824" sldId="2147483648"/>
            <pc:sldLayoutMk cId="2021188354" sldId="2147483654"/>
          </pc:sldLayoutMkLst>
        </pc:sldLayoutChg>
        <pc:sldLayoutChg chg="del">
          <pc:chgData name="Jérémy Luwawa" userId="6387e68b-6cee-471e-b774-1e6b58939a7c" providerId="ADAL" clId="{12766C9B-D68A-4BDB-86AB-6F89D1467E00}" dt="2023-03-10T14:54:51.417" v="33" actId="26606"/>
          <pc:sldLayoutMkLst>
            <pc:docMk/>
            <pc:sldMasterMk cId="3475287824" sldId="2147483648"/>
            <pc:sldLayoutMk cId="1030414545" sldId="2147483655"/>
          </pc:sldLayoutMkLst>
        </pc:sldLayoutChg>
        <pc:sldLayoutChg chg="del">
          <pc:chgData name="Jérémy Luwawa" userId="6387e68b-6cee-471e-b774-1e6b58939a7c" providerId="ADAL" clId="{12766C9B-D68A-4BDB-86AB-6F89D1467E00}" dt="2023-03-10T14:54:51.417" v="33" actId="26606"/>
          <pc:sldLayoutMkLst>
            <pc:docMk/>
            <pc:sldMasterMk cId="3475287824" sldId="2147483648"/>
            <pc:sldLayoutMk cId="4001146532" sldId="2147483656"/>
          </pc:sldLayoutMkLst>
        </pc:sldLayoutChg>
        <pc:sldLayoutChg chg="del">
          <pc:chgData name="Jérémy Luwawa" userId="6387e68b-6cee-471e-b774-1e6b58939a7c" providerId="ADAL" clId="{12766C9B-D68A-4BDB-86AB-6F89D1467E00}" dt="2023-03-10T14:54:51.417" v="33" actId="26606"/>
          <pc:sldLayoutMkLst>
            <pc:docMk/>
            <pc:sldMasterMk cId="3475287824" sldId="2147483648"/>
            <pc:sldLayoutMk cId="2028065233" sldId="2147483657"/>
          </pc:sldLayoutMkLst>
        </pc:sldLayoutChg>
        <pc:sldLayoutChg chg="del">
          <pc:chgData name="Jérémy Luwawa" userId="6387e68b-6cee-471e-b774-1e6b58939a7c" providerId="ADAL" clId="{12766C9B-D68A-4BDB-86AB-6F89D1467E00}" dt="2023-03-10T14:54:51.417" v="33" actId="26606"/>
          <pc:sldLayoutMkLst>
            <pc:docMk/>
            <pc:sldMasterMk cId="3475287824" sldId="2147483648"/>
            <pc:sldLayoutMk cId="1720527939" sldId="2147483658"/>
          </pc:sldLayoutMkLst>
        </pc:sldLayoutChg>
        <pc:sldLayoutChg chg="del">
          <pc:chgData name="Jérémy Luwawa" userId="6387e68b-6cee-471e-b774-1e6b58939a7c" providerId="ADAL" clId="{12766C9B-D68A-4BDB-86AB-6F89D1467E00}" dt="2023-03-10T14:54:51.417" v="33" actId="26606"/>
          <pc:sldLayoutMkLst>
            <pc:docMk/>
            <pc:sldMasterMk cId="3475287824" sldId="2147483648"/>
            <pc:sldLayoutMk cId="1278180476" sldId="2147483659"/>
          </pc:sldLayoutMkLst>
        </pc:sldLayoutChg>
      </pc:sldMasterChg>
      <pc:sldMasterChg chg="add addSldLayout">
        <pc:chgData name="Jérémy Luwawa" userId="6387e68b-6cee-471e-b774-1e6b58939a7c" providerId="ADAL" clId="{12766C9B-D68A-4BDB-86AB-6F89D1467E00}" dt="2023-03-10T14:54:51.417" v="33" actId="26606"/>
        <pc:sldMasterMkLst>
          <pc:docMk/>
          <pc:sldMasterMk cId="2682515709" sldId="2147483725"/>
        </pc:sldMasterMkLst>
        <pc:sldLayoutChg chg="add">
          <pc:chgData name="Jérémy Luwawa" userId="6387e68b-6cee-471e-b774-1e6b58939a7c" providerId="ADAL" clId="{12766C9B-D68A-4BDB-86AB-6F89D1467E00}" dt="2023-03-10T14:54:51.417" v="33" actId="26606"/>
          <pc:sldLayoutMkLst>
            <pc:docMk/>
            <pc:sldMasterMk cId="2682515709" sldId="2147483725"/>
            <pc:sldLayoutMk cId="2287902319" sldId="2147483714"/>
          </pc:sldLayoutMkLst>
        </pc:sldLayoutChg>
        <pc:sldLayoutChg chg="add">
          <pc:chgData name="Jérémy Luwawa" userId="6387e68b-6cee-471e-b774-1e6b58939a7c" providerId="ADAL" clId="{12766C9B-D68A-4BDB-86AB-6F89D1467E00}" dt="2023-03-10T14:54:51.417" v="33" actId="26606"/>
          <pc:sldLayoutMkLst>
            <pc:docMk/>
            <pc:sldMasterMk cId="2682515709" sldId="2147483725"/>
            <pc:sldLayoutMk cId="529169061" sldId="2147483715"/>
          </pc:sldLayoutMkLst>
        </pc:sldLayoutChg>
        <pc:sldLayoutChg chg="add">
          <pc:chgData name="Jérémy Luwawa" userId="6387e68b-6cee-471e-b774-1e6b58939a7c" providerId="ADAL" clId="{12766C9B-D68A-4BDB-86AB-6F89D1467E00}" dt="2023-03-10T14:54:51.417" v="33" actId="26606"/>
          <pc:sldLayoutMkLst>
            <pc:docMk/>
            <pc:sldMasterMk cId="2682515709" sldId="2147483725"/>
            <pc:sldLayoutMk cId="2832434023" sldId="2147483716"/>
          </pc:sldLayoutMkLst>
        </pc:sldLayoutChg>
        <pc:sldLayoutChg chg="add">
          <pc:chgData name="Jérémy Luwawa" userId="6387e68b-6cee-471e-b774-1e6b58939a7c" providerId="ADAL" clId="{12766C9B-D68A-4BDB-86AB-6F89D1467E00}" dt="2023-03-10T14:54:51.417" v="33" actId="26606"/>
          <pc:sldLayoutMkLst>
            <pc:docMk/>
            <pc:sldMasterMk cId="2682515709" sldId="2147483725"/>
            <pc:sldLayoutMk cId="3449956355" sldId="2147483717"/>
          </pc:sldLayoutMkLst>
        </pc:sldLayoutChg>
        <pc:sldLayoutChg chg="add">
          <pc:chgData name="Jérémy Luwawa" userId="6387e68b-6cee-471e-b774-1e6b58939a7c" providerId="ADAL" clId="{12766C9B-D68A-4BDB-86AB-6F89D1467E00}" dt="2023-03-10T14:54:51.417" v="33" actId="26606"/>
          <pc:sldLayoutMkLst>
            <pc:docMk/>
            <pc:sldMasterMk cId="2682515709" sldId="2147483725"/>
            <pc:sldLayoutMk cId="3388674973" sldId="2147483718"/>
          </pc:sldLayoutMkLst>
        </pc:sldLayoutChg>
        <pc:sldLayoutChg chg="add">
          <pc:chgData name="Jérémy Luwawa" userId="6387e68b-6cee-471e-b774-1e6b58939a7c" providerId="ADAL" clId="{12766C9B-D68A-4BDB-86AB-6F89D1467E00}" dt="2023-03-10T14:54:51.417" v="33" actId="26606"/>
          <pc:sldLayoutMkLst>
            <pc:docMk/>
            <pc:sldMasterMk cId="2682515709" sldId="2147483725"/>
            <pc:sldLayoutMk cId="751547168" sldId="2147483719"/>
          </pc:sldLayoutMkLst>
        </pc:sldLayoutChg>
        <pc:sldLayoutChg chg="add">
          <pc:chgData name="Jérémy Luwawa" userId="6387e68b-6cee-471e-b774-1e6b58939a7c" providerId="ADAL" clId="{12766C9B-D68A-4BDB-86AB-6F89D1467E00}" dt="2023-03-10T14:54:51.417" v="33" actId="26606"/>
          <pc:sldLayoutMkLst>
            <pc:docMk/>
            <pc:sldMasterMk cId="2682515709" sldId="2147483725"/>
            <pc:sldLayoutMk cId="43607412" sldId="2147483720"/>
          </pc:sldLayoutMkLst>
        </pc:sldLayoutChg>
        <pc:sldLayoutChg chg="add">
          <pc:chgData name="Jérémy Luwawa" userId="6387e68b-6cee-471e-b774-1e6b58939a7c" providerId="ADAL" clId="{12766C9B-D68A-4BDB-86AB-6F89D1467E00}" dt="2023-03-10T14:54:51.417" v="33" actId="26606"/>
          <pc:sldLayoutMkLst>
            <pc:docMk/>
            <pc:sldMasterMk cId="2682515709" sldId="2147483725"/>
            <pc:sldLayoutMk cId="1143506644" sldId="2147483721"/>
          </pc:sldLayoutMkLst>
        </pc:sldLayoutChg>
        <pc:sldLayoutChg chg="add">
          <pc:chgData name="Jérémy Luwawa" userId="6387e68b-6cee-471e-b774-1e6b58939a7c" providerId="ADAL" clId="{12766C9B-D68A-4BDB-86AB-6F89D1467E00}" dt="2023-03-10T14:54:51.417" v="33" actId="26606"/>
          <pc:sldLayoutMkLst>
            <pc:docMk/>
            <pc:sldMasterMk cId="2682515709" sldId="2147483725"/>
            <pc:sldLayoutMk cId="3125101424" sldId="2147483722"/>
          </pc:sldLayoutMkLst>
        </pc:sldLayoutChg>
        <pc:sldLayoutChg chg="add">
          <pc:chgData name="Jérémy Luwawa" userId="6387e68b-6cee-471e-b774-1e6b58939a7c" providerId="ADAL" clId="{12766C9B-D68A-4BDB-86AB-6F89D1467E00}" dt="2023-03-10T14:54:51.417" v="33" actId="26606"/>
          <pc:sldLayoutMkLst>
            <pc:docMk/>
            <pc:sldMasterMk cId="2682515709" sldId="2147483725"/>
            <pc:sldLayoutMk cId="1779597536" sldId="2147483723"/>
          </pc:sldLayoutMkLst>
        </pc:sldLayoutChg>
        <pc:sldLayoutChg chg="add">
          <pc:chgData name="Jérémy Luwawa" userId="6387e68b-6cee-471e-b774-1e6b58939a7c" providerId="ADAL" clId="{12766C9B-D68A-4BDB-86AB-6F89D1467E00}" dt="2023-03-10T14:54:51.417" v="33" actId="26606"/>
          <pc:sldLayoutMkLst>
            <pc:docMk/>
            <pc:sldMasterMk cId="2682515709" sldId="2147483725"/>
            <pc:sldLayoutMk cId="537017917" sldId="2147483724"/>
          </pc:sldLayoutMkLst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AFC9D3-6C14-4A65-9913-D1F9BD13FDF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0B19BC9-BBDC-48F4-99D0-6882DF5F8F69}">
      <dgm:prSet/>
      <dgm:spPr/>
      <dgm:t>
        <a:bodyPr/>
        <a:lstStyle/>
        <a:p>
          <a:r>
            <a:rPr lang="nl-NL"/>
            <a:t>Leerdoelen</a:t>
          </a:r>
          <a:endParaRPr lang="en-US"/>
        </a:p>
      </dgm:t>
    </dgm:pt>
    <dgm:pt modelId="{E1C1D45A-653E-4FFB-B565-FDE23C6613B4}" type="parTrans" cxnId="{25CA7533-0A1C-42F1-A682-209EDAD01632}">
      <dgm:prSet/>
      <dgm:spPr/>
      <dgm:t>
        <a:bodyPr/>
        <a:lstStyle/>
        <a:p>
          <a:endParaRPr lang="en-US"/>
        </a:p>
      </dgm:t>
    </dgm:pt>
    <dgm:pt modelId="{D9CF3C26-91DA-4D27-8899-2285A7835804}" type="sibTrans" cxnId="{25CA7533-0A1C-42F1-A682-209EDAD01632}">
      <dgm:prSet/>
      <dgm:spPr/>
      <dgm:t>
        <a:bodyPr/>
        <a:lstStyle/>
        <a:p>
          <a:endParaRPr lang="en-US"/>
        </a:p>
      </dgm:t>
    </dgm:pt>
    <dgm:pt modelId="{708D429F-6DC0-453B-9F49-F773636F2657}">
      <dgm:prSet/>
      <dgm:spPr/>
      <dgm:t>
        <a:bodyPr/>
        <a:lstStyle/>
        <a:p>
          <a:r>
            <a:rPr lang="nl-NL"/>
            <a:t>Genderidentiteit en seksualiteit</a:t>
          </a:r>
          <a:endParaRPr lang="en-US"/>
        </a:p>
      </dgm:t>
    </dgm:pt>
    <dgm:pt modelId="{B3ACA8EB-5A86-4004-B183-C6D0905848E5}" type="parTrans" cxnId="{220EC747-C573-4DD9-9AE7-ED7847DEB737}">
      <dgm:prSet/>
      <dgm:spPr/>
      <dgm:t>
        <a:bodyPr/>
        <a:lstStyle/>
        <a:p>
          <a:endParaRPr lang="en-US"/>
        </a:p>
      </dgm:t>
    </dgm:pt>
    <dgm:pt modelId="{F4229FC8-1224-44AA-8001-770880A9C5DE}" type="sibTrans" cxnId="{220EC747-C573-4DD9-9AE7-ED7847DEB737}">
      <dgm:prSet/>
      <dgm:spPr/>
      <dgm:t>
        <a:bodyPr/>
        <a:lstStyle/>
        <a:p>
          <a:endParaRPr lang="en-US"/>
        </a:p>
      </dgm:t>
    </dgm:pt>
    <dgm:pt modelId="{678A803F-7099-4007-A3C1-9FC7A2664A51}">
      <dgm:prSet/>
      <dgm:spPr/>
      <dgm:t>
        <a:bodyPr/>
        <a:lstStyle/>
        <a:p>
          <a:r>
            <a:rPr lang="nl-NL"/>
            <a:t>Fysieke aspecten van seks</a:t>
          </a:r>
          <a:endParaRPr lang="en-US"/>
        </a:p>
      </dgm:t>
    </dgm:pt>
    <dgm:pt modelId="{BCC58CCD-B11C-4C61-872F-F6089580AC4F}" type="parTrans" cxnId="{4AF89158-BC50-4436-A285-93BB9142A3C3}">
      <dgm:prSet/>
      <dgm:spPr/>
      <dgm:t>
        <a:bodyPr/>
        <a:lstStyle/>
        <a:p>
          <a:endParaRPr lang="en-US"/>
        </a:p>
      </dgm:t>
    </dgm:pt>
    <dgm:pt modelId="{EE23C460-7C35-4987-9983-14CF4FAFBA95}" type="sibTrans" cxnId="{4AF89158-BC50-4436-A285-93BB9142A3C3}">
      <dgm:prSet/>
      <dgm:spPr/>
      <dgm:t>
        <a:bodyPr/>
        <a:lstStyle/>
        <a:p>
          <a:endParaRPr lang="en-US"/>
        </a:p>
      </dgm:t>
    </dgm:pt>
    <dgm:pt modelId="{9A5BAD4A-EA7A-427C-826B-C9AA92A9C46A}">
      <dgm:prSet/>
      <dgm:spPr/>
      <dgm:t>
        <a:bodyPr/>
        <a:lstStyle/>
        <a:p>
          <a:r>
            <a:rPr lang="nl-NL"/>
            <a:t>Mentale aspecten van seks</a:t>
          </a:r>
          <a:endParaRPr lang="en-US"/>
        </a:p>
      </dgm:t>
    </dgm:pt>
    <dgm:pt modelId="{D3C80DFB-D3E0-40EB-9FCD-5A5B5052BAFA}" type="parTrans" cxnId="{B6836CF5-EC61-44EF-9EE8-9D6141101A7F}">
      <dgm:prSet/>
      <dgm:spPr/>
      <dgm:t>
        <a:bodyPr/>
        <a:lstStyle/>
        <a:p>
          <a:endParaRPr lang="en-US"/>
        </a:p>
      </dgm:t>
    </dgm:pt>
    <dgm:pt modelId="{B38BD824-A826-4787-BC58-3AB0FC638AF8}" type="sibTrans" cxnId="{B6836CF5-EC61-44EF-9EE8-9D6141101A7F}">
      <dgm:prSet/>
      <dgm:spPr/>
      <dgm:t>
        <a:bodyPr/>
        <a:lstStyle/>
        <a:p>
          <a:endParaRPr lang="en-US"/>
        </a:p>
      </dgm:t>
    </dgm:pt>
    <dgm:pt modelId="{6F6AEA65-A84E-43FD-A702-F5548FF30DFB}">
      <dgm:prSet/>
      <dgm:spPr/>
      <dgm:t>
        <a:bodyPr/>
        <a:lstStyle/>
        <a:p>
          <a:r>
            <a:rPr lang="nl-NL"/>
            <a:t>(volgende week toets)</a:t>
          </a:r>
          <a:endParaRPr lang="en-US"/>
        </a:p>
      </dgm:t>
    </dgm:pt>
    <dgm:pt modelId="{3A9E528E-370C-4B88-9C6D-1125DF178F15}" type="parTrans" cxnId="{A61F2BE9-2091-48E3-8392-C4D0CFF416C8}">
      <dgm:prSet/>
      <dgm:spPr/>
      <dgm:t>
        <a:bodyPr/>
        <a:lstStyle/>
        <a:p>
          <a:endParaRPr lang="en-US"/>
        </a:p>
      </dgm:t>
    </dgm:pt>
    <dgm:pt modelId="{49866D29-3859-41DB-AC5E-238E3AC4E214}" type="sibTrans" cxnId="{A61F2BE9-2091-48E3-8392-C4D0CFF416C8}">
      <dgm:prSet/>
      <dgm:spPr/>
      <dgm:t>
        <a:bodyPr/>
        <a:lstStyle/>
        <a:p>
          <a:endParaRPr lang="en-US"/>
        </a:p>
      </dgm:t>
    </dgm:pt>
    <dgm:pt modelId="{3BE2509E-89A6-4B81-AF24-D0C450C1B997}" type="pres">
      <dgm:prSet presAssocID="{57AFC9D3-6C14-4A65-9913-D1F9BD13FDF9}" presName="vert0" presStyleCnt="0">
        <dgm:presLayoutVars>
          <dgm:dir/>
          <dgm:animOne val="branch"/>
          <dgm:animLvl val="lvl"/>
        </dgm:presLayoutVars>
      </dgm:prSet>
      <dgm:spPr/>
    </dgm:pt>
    <dgm:pt modelId="{F6EA32EB-C359-41F7-86AA-63B397DB2849}" type="pres">
      <dgm:prSet presAssocID="{60B19BC9-BBDC-48F4-99D0-6882DF5F8F69}" presName="thickLine" presStyleLbl="alignNode1" presStyleIdx="0" presStyleCnt="5"/>
      <dgm:spPr/>
    </dgm:pt>
    <dgm:pt modelId="{19AE8E6B-536C-49CD-A5AA-97B2B389F22E}" type="pres">
      <dgm:prSet presAssocID="{60B19BC9-BBDC-48F4-99D0-6882DF5F8F69}" presName="horz1" presStyleCnt="0"/>
      <dgm:spPr/>
    </dgm:pt>
    <dgm:pt modelId="{5430D61D-9F72-4A2D-8B59-878DCB454D40}" type="pres">
      <dgm:prSet presAssocID="{60B19BC9-BBDC-48F4-99D0-6882DF5F8F69}" presName="tx1" presStyleLbl="revTx" presStyleIdx="0" presStyleCnt="5"/>
      <dgm:spPr/>
    </dgm:pt>
    <dgm:pt modelId="{83EF45A5-F60C-44B4-A292-164637C5625E}" type="pres">
      <dgm:prSet presAssocID="{60B19BC9-BBDC-48F4-99D0-6882DF5F8F69}" presName="vert1" presStyleCnt="0"/>
      <dgm:spPr/>
    </dgm:pt>
    <dgm:pt modelId="{98FE0E61-B7CB-4AE9-827E-4F0E207C2710}" type="pres">
      <dgm:prSet presAssocID="{708D429F-6DC0-453B-9F49-F773636F2657}" presName="thickLine" presStyleLbl="alignNode1" presStyleIdx="1" presStyleCnt="5"/>
      <dgm:spPr/>
    </dgm:pt>
    <dgm:pt modelId="{8C10527C-8B48-429B-B02E-0ED60D92E695}" type="pres">
      <dgm:prSet presAssocID="{708D429F-6DC0-453B-9F49-F773636F2657}" presName="horz1" presStyleCnt="0"/>
      <dgm:spPr/>
    </dgm:pt>
    <dgm:pt modelId="{62F7EDCB-4002-45FF-AB8F-AEBE63A95E32}" type="pres">
      <dgm:prSet presAssocID="{708D429F-6DC0-453B-9F49-F773636F2657}" presName="tx1" presStyleLbl="revTx" presStyleIdx="1" presStyleCnt="5"/>
      <dgm:spPr/>
    </dgm:pt>
    <dgm:pt modelId="{F484B24F-2931-4C8B-8702-A55D982D0720}" type="pres">
      <dgm:prSet presAssocID="{708D429F-6DC0-453B-9F49-F773636F2657}" presName="vert1" presStyleCnt="0"/>
      <dgm:spPr/>
    </dgm:pt>
    <dgm:pt modelId="{19496DBC-5B0E-4045-B9CD-D6C810AF27CC}" type="pres">
      <dgm:prSet presAssocID="{678A803F-7099-4007-A3C1-9FC7A2664A51}" presName="thickLine" presStyleLbl="alignNode1" presStyleIdx="2" presStyleCnt="5"/>
      <dgm:spPr/>
    </dgm:pt>
    <dgm:pt modelId="{A8D96BB6-B9DC-4363-A2DC-34EBF3A83892}" type="pres">
      <dgm:prSet presAssocID="{678A803F-7099-4007-A3C1-9FC7A2664A51}" presName="horz1" presStyleCnt="0"/>
      <dgm:spPr/>
    </dgm:pt>
    <dgm:pt modelId="{0D39CC10-C34B-4D6C-A8D2-6E49323BD708}" type="pres">
      <dgm:prSet presAssocID="{678A803F-7099-4007-A3C1-9FC7A2664A51}" presName="tx1" presStyleLbl="revTx" presStyleIdx="2" presStyleCnt="5"/>
      <dgm:spPr/>
    </dgm:pt>
    <dgm:pt modelId="{1A29D977-2397-4917-BABC-A79C01DD2C1E}" type="pres">
      <dgm:prSet presAssocID="{678A803F-7099-4007-A3C1-9FC7A2664A51}" presName="vert1" presStyleCnt="0"/>
      <dgm:spPr/>
    </dgm:pt>
    <dgm:pt modelId="{BAF5AAC2-4B30-4216-9C52-E86009573220}" type="pres">
      <dgm:prSet presAssocID="{9A5BAD4A-EA7A-427C-826B-C9AA92A9C46A}" presName="thickLine" presStyleLbl="alignNode1" presStyleIdx="3" presStyleCnt="5"/>
      <dgm:spPr/>
    </dgm:pt>
    <dgm:pt modelId="{909137E0-6375-4CD5-803D-2B70E79576DB}" type="pres">
      <dgm:prSet presAssocID="{9A5BAD4A-EA7A-427C-826B-C9AA92A9C46A}" presName="horz1" presStyleCnt="0"/>
      <dgm:spPr/>
    </dgm:pt>
    <dgm:pt modelId="{E93CB609-5B8E-40C4-9981-C56AD917CDA5}" type="pres">
      <dgm:prSet presAssocID="{9A5BAD4A-EA7A-427C-826B-C9AA92A9C46A}" presName="tx1" presStyleLbl="revTx" presStyleIdx="3" presStyleCnt="5"/>
      <dgm:spPr/>
    </dgm:pt>
    <dgm:pt modelId="{80891143-495C-47E5-9A87-8D4D2B613E5D}" type="pres">
      <dgm:prSet presAssocID="{9A5BAD4A-EA7A-427C-826B-C9AA92A9C46A}" presName="vert1" presStyleCnt="0"/>
      <dgm:spPr/>
    </dgm:pt>
    <dgm:pt modelId="{462446C7-5BEB-4893-9290-80FE5145F073}" type="pres">
      <dgm:prSet presAssocID="{6F6AEA65-A84E-43FD-A702-F5548FF30DFB}" presName="thickLine" presStyleLbl="alignNode1" presStyleIdx="4" presStyleCnt="5"/>
      <dgm:spPr/>
    </dgm:pt>
    <dgm:pt modelId="{17D25DD1-EFCB-42BC-9310-B2BE2284A458}" type="pres">
      <dgm:prSet presAssocID="{6F6AEA65-A84E-43FD-A702-F5548FF30DFB}" presName="horz1" presStyleCnt="0"/>
      <dgm:spPr/>
    </dgm:pt>
    <dgm:pt modelId="{BBEAA245-86CC-4D13-A7B2-BA3C190048BA}" type="pres">
      <dgm:prSet presAssocID="{6F6AEA65-A84E-43FD-A702-F5548FF30DFB}" presName="tx1" presStyleLbl="revTx" presStyleIdx="4" presStyleCnt="5"/>
      <dgm:spPr/>
    </dgm:pt>
    <dgm:pt modelId="{C1FF5839-0FEE-4087-82BE-EC34CADB4F84}" type="pres">
      <dgm:prSet presAssocID="{6F6AEA65-A84E-43FD-A702-F5548FF30DFB}" presName="vert1" presStyleCnt="0"/>
      <dgm:spPr/>
    </dgm:pt>
  </dgm:ptLst>
  <dgm:cxnLst>
    <dgm:cxn modelId="{F0730F1A-3D0E-4B39-96E9-C0E769CC188D}" type="presOf" srcId="{708D429F-6DC0-453B-9F49-F773636F2657}" destId="{62F7EDCB-4002-45FF-AB8F-AEBE63A95E32}" srcOrd="0" destOrd="0" presId="urn:microsoft.com/office/officeart/2008/layout/LinedList"/>
    <dgm:cxn modelId="{25CA7533-0A1C-42F1-A682-209EDAD01632}" srcId="{57AFC9D3-6C14-4A65-9913-D1F9BD13FDF9}" destId="{60B19BC9-BBDC-48F4-99D0-6882DF5F8F69}" srcOrd="0" destOrd="0" parTransId="{E1C1D45A-653E-4FFB-B565-FDE23C6613B4}" sibTransId="{D9CF3C26-91DA-4D27-8899-2285A7835804}"/>
    <dgm:cxn modelId="{57834761-4258-46F8-8B61-05C1E38CDEC9}" type="presOf" srcId="{678A803F-7099-4007-A3C1-9FC7A2664A51}" destId="{0D39CC10-C34B-4D6C-A8D2-6E49323BD708}" srcOrd="0" destOrd="0" presId="urn:microsoft.com/office/officeart/2008/layout/LinedList"/>
    <dgm:cxn modelId="{220EC747-C573-4DD9-9AE7-ED7847DEB737}" srcId="{57AFC9D3-6C14-4A65-9913-D1F9BD13FDF9}" destId="{708D429F-6DC0-453B-9F49-F773636F2657}" srcOrd="1" destOrd="0" parTransId="{B3ACA8EB-5A86-4004-B183-C6D0905848E5}" sibTransId="{F4229FC8-1224-44AA-8001-770880A9C5DE}"/>
    <dgm:cxn modelId="{4AF89158-BC50-4436-A285-93BB9142A3C3}" srcId="{57AFC9D3-6C14-4A65-9913-D1F9BD13FDF9}" destId="{678A803F-7099-4007-A3C1-9FC7A2664A51}" srcOrd="2" destOrd="0" parTransId="{BCC58CCD-B11C-4C61-872F-F6089580AC4F}" sibTransId="{EE23C460-7C35-4987-9983-14CF4FAFBA95}"/>
    <dgm:cxn modelId="{F92F7098-4CA6-42A7-8CC4-1C667494F36A}" type="presOf" srcId="{57AFC9D3-6C14-4A65-9913-D1F9BD13FDF9}" destId="{3BE2509E-89A6-4B81-AF24-D0C450C1B997}" srcOrd="0" destOrd="0" presId="urn:microsoft.com/office/officeart/2008/layout/LinedList"/>
    <dgm:cxn modelId="{205A6FA7-3F0F-454C-A82F-7722864A7859}" type="presOf" srcId="{9A5BAD4A-EA7A-427C-826B-C9AA92A9C46A}" destId="{E93CB609-5B8E-40C4-9981-C56AD917CDA5}" srcOrd="0" destOrd="0" presId="urn:microsoft.com/office/officeart/2008/layout/LinedList"/>
    <dgm:cxn modelId="{E1B34BB6-1CC8-45FA-835B-22128F8C8748}" type="presOf" srcId="{60B19BC9-BBDC-48F4-99D0-6882DF5F8F69}" destId="{5430D61D-9F72-4A2D-8B59-878DCB454D40}" srcOrd="0" destOrd="0" presId="urn:microsoft.com/office/officeart/2008/layout/LinedList"/>
    <dgm:cxn modelId="{4447B1B9-E3B2-442F-A5EF-43351E41AC92}" type="presOf" srcId="{6F6AEA65-A84E-43FD-A702-F5548FF30DFB}" destId="{BBEAA245-86CC-4D13-A7B2-BA3C190048BA}" srcOrd="0" destOrd="0" presId="urn:microsoft.com/office/officeart/2008/layout/LinedList"/>
    <dgm:cxn modelId="{A61F2BE9-2091-48E3-8392-C4D0CFF416C8}" srcId="{57AFC9D3-6C14-4A65-9913-D1F9BD13FDF9}" destId="{6F6AEA65-A84E-43FD-A702-F5548FF30DFB}" srcOrd="4" destOrd="0" parTransId="{3A9E528E-370C-4B88-9C6D-1125DF178F15}" sibTransId="{49866D29-3859-41DB-AC5E-238E3AC4E214}"/>
    <dgm:cxn modelId="{B6836CF5-EC61-44EF-9EE8-9D6141101A7F}" srcId="{57AFC9D3-6C14-4A65-9913-D1F9BD13FDF9}" destId="{9A5BAD4A-EA7A-427C-826B-C9AA92A9C46A}" srcOrd="3" destOrd="0" parTransId="{D3C80DFB-D3E0-40EB-9FCD-5A5B5052BAFA}" sibTransId="{B38BD824-A826-4787-BC58-3AB0FC638AF8}"/>
    <dgm:cxn modelId="{69023850-A402-4C59-BB2A-34DA0F7778E9}" type="presParOf" srcId="{3BE2509E-89A6-4B81-AF24-D0C450C1B997}" destId="{F6EA32EB-C359-41F7-86AA-63B397DB2849}" srcOrd="0" destOrd="0" presId="urn:microsoft.com/office/officeart/2008/layout/LinedList"/>
    <dgm:cxn modelId="{96FDD596-81FB-452E-B434-F0839D5A8E20}" type="presParOf" srcId="{3BE2509E-89A6-4B81-AF24-D0C450C1B997}" destId="{19AE8E6B-536C-49CD-A5AA-97B2B389F22E}" srcOrd="1" destOrd="0" presId="urn:microsoft.com/office/officeart/2008/layout/LinedList"/>
    <dgm:cxn modelId="{FEB22B3A-C641-4944-908D-F4029B775FE5}" type="presParOf" srcId="{19AE8E6B-536C-49CD-A5AA-97B2B389F22E}" destId="{5430D61D-9F72-4A2D-8B59-878DCB454D40}" srcOrd="0" destOrd="0" presId="urn:microsoft.com/office/officeart/2008/layout/LinedList"/>
    <dgm:cxn modelId="{F0444375-8705-4B9C-9D92-ED0EC1D992CB}" type="presParOf" srcId="{19AE8E6B-536C-49CD-A5AA-97B2B389F22E}" destId="{83EF45A5-F60C-44B4-A292-164637C5625E}" srcOrd="1" destOrd="0" presId="urn:microsoft.com/office/officeart/2008/layout/LinedList"/>
    <dgm:cxn modelId="{4BFD1885-CE59-49EA-A5FD-7C7D27C10E74}" type="presParOf" srcId="{3BE2509E-89A6-4B81-AF24-D0C450C1B997}" destId="{98FE0E61-B7CB-4AE9-827E-4F0E207C2710}" srcOrd="2" destOrd="0" presId="urn:microsoft.com/office/officeart/2008/layout/LinedList"/>
    <dgm:cxn modelId="{E7B0C8AF-DBAC-4795-B326-DB34F7B2D3B8}" type="presParOf" srcId="{3BE2509E-89A6-4B81-AF24-D0C450C1B997}" destId="{8C10527C-8B48-429B-B02E-0ED60D92E695}" srcOrd="3" destOrd="0" presId="urn:microsoft.com/office/officeart/2008/layout/LinedList"/>
    <dgm:cxn modelId="{F616C795-C7DB-4086-B1AE-A50F8131AD05}" type="presParOf" srcId="{8C10527C-8B48-429B-B02E-0ED60D92E695}" destId="{62F7EDCB-4002-45FF-AB8F-AEBE63A95E32}" srcOrd="0" destOrd="0" presId="urn:microsoft.com/office/officeart/2008/layout/LinedList"/>
    <dgm:cxn modelId="{FEDDB45D-83D6-43DE-8938-FC166BC9FD9B}" type="presParOf" srcId="{8C10527C-8B48-429B-B02E-0ED60D92E695}" destId="{F484B24F-2931-4C8B-8702-A55D982D0720}" srcOrd="1" destOrd="0" presId="urn:microsoft.com/office/officeart/2008/layout/LinedList"/>
    <dgm:cxn modelId="{D9D3FB83-1409-4A26-A415-8E7B029A746F}" type="presParOf" srcId="{3BE2509E-89A6-4B81-AF24-D0C450C1B997}" destId="{19496DBC-5B0E-4045-B9CD-D6C810AF27CC}" srcOrd="4" destOrd="0" presId="urn:microsoft.com/office/officeart/2008/layout/LinedList"/>
    <dgm:cxn modelId="{3E947D1E-8054-4928-A68F-C98F3F09EA20}" type="presParOf" srcId="{3BE2509E-89A6-4B81-AF24-D0C450C1B997}" destId="{A8D96BB6-B9DC-4363-A2DC-34EBF3A83892}" srcOrd="5" destOrd="0" presId="urn:microsoft.com/office/officeart/2008/layout/LinedList"/>
    <dgm:cxn modelId="{127C7341-EFC3-4430-91DD-7570FBFF08CF}" type="presParOf" srcId="{A8D96BB6-B9DC-4363-A2DC-34EBF3A83892}" destId="{0D39CC10-C34B-4D6C-A8D2-6E49323BD708}" srcOrd="0" destOrd="0" presId="urn:microsoft.com/office/officeart/2008/layout/LinedList"/>
    <dgm:cxn modelId="{25D10059-0F70-4B8E-9C80-D3E17D83567C}" type="presParOf" srcId="{A8D96BB6-B9DC-4363-A2DC-34EBF3A83892}" destId="{1A29D977-2397-4917-BABC-A79C01DD2C1E}" srcOrd="1" destOrd="0" presId="urn:microsoft.com/office/officeart/2008/layout/LinedList"/>
    <dgm:cxn modelId="{A437A929-8EF6-4F07-A68B-0187BDEFC289}" type="presParOf" srcId="{3BE2509E-89A6-4B81-AF24-D0C450C1B997}" destId="{BAF5AAC2-4B30-4216-9C52-E86009573220}" srcOrd="6" destOrd="0" presId="urn:microsoft.com/office/officeart/2008/layout/LinedList"/>
    <dgm:cxn modelId="{CB5A7E20-A602-45A8-9A10-0BD07D97F316}" type="presParOf" srcId="{3BE2509E-89A6-4B81-AF24-D0C450C1B997}" destId="{909137E0-6375-4CD5-803D-2B70E79576DB}" srcOrd="7" destOrd="0" presId="urn:microsoft.com/office/officeart/2008/layout/LinedList"/>
    <dgm:cxn modelId="{C9AD6361-2B63-4593-A624-ECC0C8B6A02A}" type="presParOf" srcId="{909137E0-6375-4CD5-803D-2B70E79576DB}" destId="{E93CB609-5B8E-40C4-9981-C56AD917CDA5}" srcOrd="0" destOrd="0" presId="urn:microsoft.com/office/officeart/2008/layout/LinedList"/>
    <dgm:cxn modelId="{14B5B282-BB45-4A62-88EF-904065B39EA0}" type="presParOf" srcId="{909137E0-6375-4CD5-803D-2B70E79576DB}" destId="{80891143-495C-47E5-9A87-8D4D2B613E5D}" srcOrd="1" destOrd="0" presId="urn:microsoft.com/office/officeart/2008/layout/LinedList"/>
    <dgm:cxn modelId="{36B60A7E-6B24-482D-BF3D-C93E7A44F446}" type="presParOf" srcId="{3BE2509E-89A6-4B81-AF24-D0C450C1B997}" destId="{462446C7-5BEB-4893-9290-80FE5145F073}" srcOrd="8" destOrd="0" presId="urn:microsoft.com/office/officeart/2008/layout/LinedList"/>
    <dgm:cxn modelId="{653D9DFC-B41A-4020-A659-B17597642A26}" type="presParOf" srcId="{3BE2509E-89A6-4B81-AF24-D0C450C1B997}" destId="{17D25DD1-EFCB-42BC-9310-B2BE2284A458}" srcOrd="9" destOrd="0" presId="urn:microsoft.com/office/officeart/2008/layout/LinedList"/>
    <dgm:cxn modelId="{F7C72FD3-F92F-4223-81AA-33F098785A63}" type="presParOf" srcId="{17D25DD1-EFCB-42BC-9310-B2BE2284A458}" destId="{BBEAA245-86CC-4D13-A7B2-BA3C190048BA}" srcOrd="0" destOrd="0" presId="urn:microsoft.com/office/officeart/2008/layout/LinedList"/>
    <dgm:cxn modelId="{C19F8159-3111-4000-BC18-880B71930C91}" type="presParOf" srcId="{17D25DD1-EFCB-42BC-9310-B2BE2284A458}" destId="{C1FF5839-0FEE-4087-82BE-EC34CADB4F8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EA32EB-C359-41F7-86AA-63B397DB2849}">
      <dsp:nvSpPr>
        <dsp:cNvPr id="0" name=""/>
        <dsp:cNvSpPr/>
      </dsp:nvSpPr>
      <dsp:spPr>
        <a:xfrm>
          <a:off x="0" y="466"/>
          <a:ext cx="10668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30D61D-9F72-4A2D-8B59-878DCB454D40}">
      <dsp:nvSpPr>
        <dsp:cNvPr id="0" name=""/>
        <dsp:cNvSpPr/>
      </dsp:nvSpPr>
      <dsp:spPr>
        <a:xfrm>
          <a:off x="0" y="466"/>
          <a:ext cx="10668000" cy="7634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500" kern="1200"/>
            <a:t>Leerdoelen</a:t>
          </a:r>
          <a:endParaRPr lang="en-US" sz="3500" kern="1200"/>
        </a:p>
      </dsp:txBody>
      <dsp:txXfrm>
        <a:off x="0" y="466"/>
        <a:ext cx="10668000" cy="763430"/>
      </dsp:txXfrm>
    </dsp:sp>
    <dsp:sp modelId="{98FE0E61-B7CB-4AE9-827E-4F0E207C2710}">
      <dsp:nvSpPr>
        <dsp:cNvPr id="0" name=""/>
        <dsp:cNvSpPr/>
      </dsp:nvSpPr>
      <dsp:spPr>
        <a:xfrm>
          <a:off x="0" y="763896"/>
          <a:ext cx="10668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F7EDCB-4002-45FF-AB8F-AEBE63A95E32}">
      <dsp:nvSpPr>
        <dsp:cNvPr id="0" name=""/>
        <dsp:cNvSpPr/>
      </dsp:nvSpPr>
      <dsp:spPr>
        <a:xfrm>
          <a:off x="0" y="763896"/>
          <a:ext cx="10668000" cy="7634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500" kern="1200"/>
            <a:t>Genderidentiteit en seksualiteit</a:t>
          </a:r>
          <a:endParaRPr lang="en-US" sz="3500" kern="1200"/>
        </a:p>
      </dsp:txBody>
      <dsp:txXfrm>
        <a:off x="0" y="763896"/>
        <a:ext cx="10668000" cy="763430"/>
      </dsp:txXfrm>
    </dsp:sp>
    <dsp:sp modelId="{19496DBC-5B0E-4045-B9CD-D6C810AF27CC}">
      <dsp:nvSpPr>
        <dsp:cNvPr id="0" name=""/>
        <dsp:cNvSpPr/>
      </dsp:nvSpPr>
      <dsp:spPr>
        <a:xfrm>
          <a:off x="0" y="1527326"/>
          <a:ext cx="10668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39CC10-C34B-4D6C-A8D2-6E49323BD708}">
      <dsp:nvSpPr>
        <dsp:cNvPr id="0" name=""/>
        <dsp:cNvSpPr/>
      </dsp:nvSpPr>
      <dsp:spPr>
        <a:xfrm>
          <a:off x="0" y="1527326"/>
          <a:ext cx="10668000" cy="7634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500" kern="1200"/>
            <a:t>Fysieke aspecten van seks</a:t>
          </a:r>
          <a:endParaRPr lang="en-US" sz="3500" kern="1200"/>
        </a:p>
      </dsp:txBody>
      <dsp:txXfrm>
        <a:off x="0" y="1527326"/>
        <a:ext cx="10668000" cy="763430"/>
      </dsp:txXfrm>
    </dsp:sp>
    <dsp:sp modelId="{BAF5AAC2-4B30-4216-9C52-E86009573220}">
      <dsp:nvSpPr>
        <dsp:cNvPr id="0" name=""/>
        <dsp:cNvSpPr/>
      </dsp:nvSpPr>
      <dsp:spPr>
        <a:xfrm>
          <a:off x="0" y="2290756"/>
          <a:ext cx="10668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3CB609-5B8E-40C4-9981-C56AD917CDA5}">
      <dsp:nvSpPr>
        <dsp:cNvPr id="0" name=""/>
        <dsp:cNvSpPr/>
      </dsp:nvSpPr>
      <dsp:spPr>
        <a:xfrm>
          <a:off x="0" y="2290756"/>
          <a:ext cx="10668000" cy="7634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500" kern="1200"/>
            <a:t>Mentale aspecten van seks</a:t>
          </a:r>
          <a:endParaRPr lang="en-US" sz="3500" kern="1200"/>
        </a:p>
      </dsp:txBody>
      <dsp:txXfrm>
        <a:off x="0" y="2290756"/>
        <a:ext cx="10668000" cy="763430"/>
      </dsp:txXfrm>
    </dsp:sp>
    <dsp:sp modelId="{462446C7-5BEB-4893-9290-80FE5145F073}">
      <dsp:nvSpPr>
        <dsp:cNvPr id="0" name=""/>
        <dsp:cNvSpPr/>
      </dsp:nvSpPr>
      <dsp:spPr>
        <a:xfrm>
          <a:off x="0" y="3054186"/>
          <a:ext cx="10668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EAA245-86CC-4D13-A7B2-BA3C190048BA}">
      <dsp:nvSpPr>
        <dsp:cNvPr id="0" name=""/>
        <dsp:cNvSpPr/>
      </dsp:nvSpPr>
      <dsp:spPr>
        <a:xfrm>
          <a:off x="0" y="3054186"/>
          <a:ext cx="10668000" cy="7634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500" kern="1200"/>
            <a:t>(volgende week toets)</a:t>
          </a:r>
          <a:endParaRPr lang="en-US" sz="3500" kern="1200"/>
        </a:p>
      </dsp:txBody>
      <dsp:txXfrm>
        <a:off x="0" y="3054186"/>
        <a:ext cx="10668000" cy="7634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DD129-A8C2-419E-B641-6CC90F507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10668000" cy="22860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B33C04-8A23-4499-A6EF-1D190F0FB3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571999"/>
            <a:ext cx="10668000" cy="15240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A99FB-5674-4BC5-949F-8D45EC167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3CF93-DD67-4FE2-8083-864693FE8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5E934-32B6-44B1-9622-67F30BDA3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07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A5B09-FC60-445F-8A12-79869BEC6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A219F7-87F2-409F-BB0B-8FE9270C9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C2BB8-59E0-4EB2-B3BE-59D8641EE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6984E-C0DE-461B-8011-8FC31B0EE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E7C03-68D3-445E-A5A2-8A935CFC9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956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21F0D7-112D-48B1-B32B-170B1AA2B5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3998" y="761999"/>
            <a:ext cx="2286000" cy="5334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27A7C1-8E5B-41DA-9802-F242D382B6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1" y="761999"/>
            <a:ext cx="7619999" cy="5334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61CC7-F5B1-464A-8127-60645FB21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94302-B381-4F37-A9FF-5CC551917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07151-541F-4104-B989-83A9DCA6E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547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AF011-A499-4054-89BF-A4800A68F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FB6E8-D956-45B5-9B4A-9D31DF466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DB9DB-9E62-4292-915C-1DD413474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462F1-BC30-4172-8353-363123A1D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2EE8A-96DF-4D7D-B434-778324756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506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8453A-F2B4-4EDB-B8FA-150267BC1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10668000" cy="30384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46C51-ADF1-48FC-A4D9-38C369E78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3"/>
            <a:ext cx="10668000" cy="15065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43B56-4DC7-490B-AEFD-55ED1ECFF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738F8-C4B2-41D8-B627-A6DDB24B2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43D49-23F8-4C4B-9C30-EDC030EE6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101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5556D-6916-42E6-8820-8A0D328A5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747A5-C962-477F-89AA-A32385D579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2285999"/>
            <a:ext cx="5151119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D08312-30FC-44D8-B2A9-B5CAAD9F0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8879" y="2285999"/>
            <a:ext cx="5151121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ED84EB-AF90-4F19-A376-0FE5E50F9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38ED0-2789-41E4-A36E-83F92CA2E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221A83-6D60-45F0-9173-5F6D2438B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597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FFAE2-03F4-4A94-86C4-9305B237C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BAC5A5-E184-46B6-8AB5-C8E132D36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5151119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DCFE87-5D80-45CB-9D13-DFC9AFCEC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0" y="3048000"/>
            <a:ext cx="5151119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AC1E5A-8423-4749-8EDA-E13425F696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8878" y="2286000"/>
            <a:ext cx="5151122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832AAA-4BB8-4A3D-9C79-516F82F80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8878" y="3048000"/>
            <a:ext cx="5151122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0BEC63-51D3-4C70-B804-BE9EF765A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5CA295-8563-402F-92C3-1F20C977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FA5918-109D-4342-84C0-9774A52C9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017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F2662-CBD1-4498-9B6E-2961F5EF1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F739AE-8101-4C18-8CF3-911BDF397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EB1C88-D181-449C-9BE1-E85068C18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38A2C9-E93B-4F0A-A021-9E3AEBC3F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674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0AE8D9-9B42-438E-ADA6-CCFE4578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F792B9-A8AF-4E13-8A25-741E89691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3A2CF6-DBC5-4491-B213-B3CD09D31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902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27076-58C8-494C-B6B1-DC86F62DD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1998"/>
            <a:ext cx="3810000" cy="1524002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29E36-0340-452F-8D0A-1BC3F3A38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1"/>
            <a:ext cx="6096000" cy="533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051C2E-E587-45E8-BDB1-DFF2F2791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2286000"/>
            <a:ext cx="3810000" cy="38100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1D993-DEDD-470E-B48B-CB053A55A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926C64-7401-4CA4-859F-74472AF86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08F41-F1F6-431C-9B45-8A447F188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169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104FB-422C-4023-9381-EB12F1582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762000"/>
            <a:ext cx="3809999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BA3AA-DE44-4B1F-91D1-09F67B89B9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0" y="762001"/>
            <a:ext cx="6021388" cy="533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27B131-5117-4106-80DB-2AB208C4C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2286000"/>
            <a:ext cx="3809999" cy="3810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13918A-7F23-4C72-8E80-591324A30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071C8-76FE-4B83-8317-BD53C7C84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23681A-6F29-48FC-9409-319ED3E96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43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6EF5A53-0A64-4CA5-B9C7-1CB97CB5CF1C}"/>
              </a:ext>
            </a:extLst>
          </p:cNvPr>
          <p:cNvSpPr/>
          <p:nvPr/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4ABFBEA-4EB0-4D02-A2C0-1733CD3D6F12}"/>
              </a:ext>
            </a:extLst>
          </p:cNvPr>
          <p:cNvSpPr/>
          <p:nvPr/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9E083F6-57F4-487B-A766-EA0462B1EED8}"/>
              </a:ext>
            </a:extLst>
          </p:cNvPr>
          <p:cNvSpPr/>
          <p:nvPr/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A2F988-7148-4375-83D8-12EE5EBC7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896238-C5B3-4F3C-97FA-890E1A51A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6000"/>
            <a:ext cx="10668000" cy="3818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E4474-0442-4E4B-9E5B-CA7B3951C1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89165" y="194320"/>
            <a:ext cx="2040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76969C88-B244-455D-A017-012B25B1ACDD}" type="datetimeFigureOut">
              <a:rPr lang="en-US" smtClean="0"/>
              <a:pPr/>
              <a:t>3/10/2023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26A98-F887-40E1-B9BA-9D93DE90E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1999" y="6356350"/>
            <a:ext cx="6612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C8119-73F6-4713-9AD3-3628DCDFB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07CE569E-9B7C-4CB9-AB80-C0841F922CF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5157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18" r:id="rId6"/>
    <p:sldLayoutId id="2147483714" r:id="rId7"/>
    <p:sldLayoutId id="2147483715" r:id="rId8"/>
    <p:sldLayoutId id="2147483716" r:id="rId9"/>
    <p:sldLayoutId id="2147483717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1idPrF17UP0?feature=oembed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7A18C9FB-EC4C-4DAE-8F7D-C6E5AF607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E0DDDC0-30DF-1641-F182-E7F57F9F8A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0" y="1524000"/>
            <a:ext cx="4572000" cy="2286000"/>
          </a:xfrm>
        </p:spPr>
        <p:txBody>
          <a:bodyPr>
            <a:normAutofit/>
          </a:bodyPr>
          <a:lstStyle/>
          <a:p>
            <a:pPr algn="l"/>
            <a:r>
              <a:rPr lang="nl-NL" sz="4400"/>
              <a:t>Vitaal burgerschap les 5</a:t>
            </a:r>
            <a:br>
              <a:rPr lang="nl-NL" sz="4400"/>
            </a:br>
            <a:endParaRPr lang="nl-NL" sz="440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31D8D20-F303-780D-6C78-69E9664459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0" y="4571999"/>
            <a:ext cx="4572000" cy="1524000"/>
          </a:xfrm>
        </p:spPr>
        <p:txBody>
          <a:bodyPr>
            <a:normAutofit/>
          </a:bodyPr>
          <a:lstStyle/>
          <a:p>
            <a:pPr algn="l"/>
            <a:endParaRPr lang="nl-NL"/>
          </a:p>
        </p:txBody>
      </p:sp>
      <p:sp>
        <p:nvSpPr>
          <p:cNvPr id="1033" name="Freeform: Shape 1032">
            <a:extLst>
              <a:ext uri="{FF2B5EF4-FFF2-40B4-BE49-F238E27FC236}">
                <a16:creationId xmlns:a16="http://schemas.microsoft.com/office/drawing/2014/main" id="{9A97FAAB-5E30-4176-BE96-C3DD3FB147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8" y="762007"/>
            <a:ext cx="5948806" cy="6095979"/>
          </a:xfrm>
          <a:custGeom>
            <a:avLst/>
            <a:gdLst>
              <a:gd name="connsiteX0" fmla="*/ 1573832 w 5948806"/>
              <a:gd name="connsiteY0" fmla="*/ 765 h 6095979"/>
              <a:gd name="connsiteX1" fmla="*/ 2734663 w 5948806"/>
              <a:gd name="connsiteY1" fmla="*/ 238687 h 6095979"/>
              <a:gd name="connsiteX2" fmla="*/ 5668316 w 5948806"/>
              <a:gd name="connsiteY2" fmla="*/ 3639516 h 6095979"/>
              <a:gd name="connsiteX3" fmla="*/ 5937022 w 5948806"/>
              <a:gd name="connsiteY3" fmla="*/ 5865869 h 6095979"/>
              <a:gd name="connsiteX4" fmla="*/ 5948806 w 5948806"/>
              <a:gd name="connsiteY4" fmla="*/ 6095979 h 6095979"/>
              <a:gd name="connsiteX5" fmla="*/ 0 w 5948806"/>
              <a:gd name="connsiteY5" fmla="*/ 6095979 h 6095979"/>
              <a:gd name="connsiteX6" fmla="*/ 0 w 5948806"/>
              <a:gd name="connsiteY6" fmla="*/ 1621672 h 6095979"/>
              <a:gd name="connsiteX7" fmla="*/ 36310 w 5948806"/>
              <a:gd name="connsiteY7" fmla="*/ 1518814 h 6095979"/>
              <a:gd name="connsiteX8" fmla="*/ 287891 w 5948806"/>
              <a:gd name="connsiteY8" fmla="*/ 956872 h 6095979"/>
              <a:gd name="connsiteX9" fmla="*/ 1573832 w 5948806"/>
              <a:gd name="connsiteY9" fmla="*/ 765 h 6095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48806" h="6095979">
                <a:moveTo>
                  <a:pt x="1573832" y="765"/>
                </a:moveTo>
                <a:cubicBezTo>
                  <a:pt x="1940190" y="-10734"/>
                  <a:pt x="2329345" y="109280"/>
                  <a:pt x="2734663" y="238687"/>
                </a:cubicBezTo>
                <a:cubicBezTo>
                  <a:pt x="4118244" y="680647"/>
                  <a:pt x="5296697" y="1302752"/>
                  <a:pt x="5668316" y="3639516"/>
                </a:cubicBezTo>
                <a:cubicBezTo>
                  <a:pt x="5788299" y="4393559"/>
                  <a:pt x="5890546" y="5142244"/>
                  <a:pt x="5937022" y="5865869"/>
                </a:cubicBezTo>
                <a:lnTo>
                  <a:pt x="5948806" y="6095979"/>
                </a:lnTo>
                <a:lnTo>
                  <a:pt x="0" y="6095979"/>
                </a:lnTo>
                <a:lnTo>
                  <a:pt x="0" y="1621672"/>
                </a:lnTo>
                <a:lnTo>
                  <a:pt x="36310" y="1518814"/>
                </a:lnTo>
                <a:cubicBezTo>
                  <a:pt x="109805" y="1321982"/>
                  <a:pt x="192755" y="1133640"/>
                  <a:pt x="287891" y="956872"/>
                </a:cubicBezTo>
                <a:cubicBezTo>
                  <a:pt x="669453" y="247734"/>
                  <a:pt x="1102800" y="15549"/>
                  <a:pt x="1573832" y="765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5" name="Freeform: Shape 1034">
            <a:extLst>
              <a:ext uri="{FF2B5EF4-FFF2-40B4-BE49-F238E27FC236}">
                <a16:creationId xmlns:a16="http://schemas.microsoft.com/office/drawing/2014/main" id="{F47DB6CD-8E9E-4643-B3B6-01BD80429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23838" y="538152"/>
            <a:ext cx="6095989" cy="6543686"/>
          </a:xfrm>
          <a:custGeom>
            <a:avLst/>
            <a:gdLst>
              <a:gd name="connsiteX0" fmla="*/ 0 w 4033589"/>
              <a:gd name="connsiteY0" fmla="*/ 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8" fmla="*/ 0 w 4033589"/>
              <a:gd name="connsiteY8" fmla="*/ 0 h 6858000"/>
              <a:gd name="connsiteX0" fmla="*/ 0 w 4033589"/>
              <a:gd name="connsiteY0" fmla="*/ 685800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0 w 2154655"/>
              <a:gd name="connsiteY0" fmla="*/ 0 h 6858000"/>
              <a:gd name="connsiteX1" fmla="*/ 3379 w 2154655"/>
              <a:gd name="connsiteY1" fmla="*/ 2021 h 6858000"/>
              <a:gd name="connsiteX2" fmla="*/ 1596437 w 2154655"/>
              <a:gd name="connsiteY2" fmla="*/ 1517967 h 6858000"/>
              <a:gd name="connsiteX3" fmla="*/ 2097043 w 2154655"/>
              <a:gd name="connsiteY3" fmla="*/ 4379386 h 6858000"/>
              <a:gd name="connsiteX4" fmla="*/ 1433930 w 2154655"/>
              <a:gd name="connsiteY4" fmla="*/ 6852362 h 6858000"/>
              <a:gd name="connsiteX5" fmla="*/ 1431659 w 2154655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4655" h="6858000">
                <a:moveTo>
                  <a:pt x="0" y="0"/>
                </a:moveTo>
                <a:lnTo>
                  <a:pt x="3379" y="2021"/>
                </a:lnTo>
                <a:cubicBezTo>
                  <a:pt x="667061" y="423753"/>
                  <a:pt x="1239365" y="963389"/>
                  <a:pt x="1596437" y="1517967"/>
                </a:cubicBezTo>
                <a:cubicBezTo>
                  <a:pt x="2133142" y="2350886"/>
                  <a:pt x="2239839" y="3395752"/>
                  <a:pt x="2097043" y="4379386"/>
                </a:cubicBezTo>
                <a:cubicBezTo>
                  <a:pt x="2032295" y="4824358"/>
                  <a:pt x="1812506" y="5869368"/>
                  <a:pt x="1433930" y="6852362"/>
                </a:cubicBezTo>
                <a:lnTo>
                  <a:pt x="1431659" y="685800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venir Next LT Pro Light"/>
            </a:endParaRPr>
          </a:p>
        </p:txBody>
      </p:sp>
      <p:pic>
        <p:nvPicPr>
          <p:cNvPr id="1026" name="Picture 2" descr="Seksuele geaardheid in De Sims 4">
            <a:extLst>
              <a:ext uri="{FF2B5EF4-FFF2-40B4-BE49-F238E27FC236}">
                <a16:creationId xmlns:a16="http://schemas.microsoft.com/office/drawing/2014/main" id="{7A847C65-0762-A317-6BE9-C78EBF45E4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1999" y="3124200"/>
            <a:ext cx="3810001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98684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5DE6C8-4B48-42AF-2756-179A9A156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 genot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4DC7745-7928-5155-F45D-CBC6BFE02D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57A006E-5EDA-F1E3-8560-0DE3614D3D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408" y="2132856"/>
            <a:ext cx="4536504" cy="4536504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CD51C49C-32C4-A68B-C150-600A79F21A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6040" y="2160724"/>
            <a:ext cx="4536504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6950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28FC9C-DED3-4925-1E35-918FB1601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zouden we kunnen verstaan onder mentale aspecten van seks?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968F56E-7ABE-2038-3D51-AD98FDEB57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Seks kan heel ontspannen werken;</a:t>
            </a:r>
          </a:p>
          <a:p>
            <a:r>
              <a:rPr lang="nl-NL" dirty="0"/>
              <a:t>Seks kan ook niet ontspannend werken</a:t>
            </a:r>
          </a:p>
        </p:txBody>
      </p:sp>
    </p:spTree>
    <p:extLst>
      <p:ext uri="{BB962C8B-B14F-4D97-AF65-F5344CB8AC3E}">
        <p14:creationId xmlns:p14="http://schemas.microsoft.com/office/powerpoint/2010/main" val="9199633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C925E0-9FCA-3283-915F-8001738AF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Trigger </a:t>
            </a:r>
            <a:r>
              <a:rPr lang="nl-NL" dirty="0" err="1"/>
              <a:t>warning</a:t>
            </a:r>
            <a:r>
              <a:rPr lang="nl-NL" dirty="0"/>
              <a:t>: verkrachting</a:t>
            </a:r>
          </a:p>
        </p:txBody>
      </p:sp>
      <p:pic>
        <p:nvPicPr>
          <p:cNvPr id="4" name="Onlinemedia 3" title="BOOS: THIS IS THE VOICE">
            <a:hlinkClick r:id="" action="ppaction://media"/>
            <a:extLst>
              <a:ext uri="{FF2B5EF4-FFF2-40B4-BE49-F238E27FC236}">
                <a16:creationId xmlns:a16="http://schemas.microsoft.com/office/drawing/2014/main" id="{942C3427-BD04-BCAE-0549-6563C30B117B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717800" y="2286000"/>
            <a:ext cx="6757988" cy="3817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687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0C09F5-BFEB-BA68-300A-B618D2916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Kennen wij mogelijke mentale gevolgen van verkrachting?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80D04C5-C764-4899-C736-098A114249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/>
              <a:t>Ommacht</a:t>
            </a:r>
            <a:r>
              <a:rPr lang="nl-NL" dirty="0"/>
              <a:t>;</a:t>
            </a:r>
          </a:p>
          <a:p>
            <a:r>
              <a:rPr lang="nl-NL" dirty="0"/>
              <a:t>Schuld;</a:t>
            </a:r>
          </a:p>
          <a:p>
            <a:r>
              <a:rPr lang="nl-NL" dirty="0"/>
              <a:t>Schaamte;</a:t>
            </a:r>
          </a:p>
          <a:p>
            <a:r>
              <a:rPr lang="nl-NL" dirty="0"/>
              <a:t>Wantrouwen bij sekspartner.</a:t>
            </a:r>
          </a:p>
        </p:txBody>
      </p:sp>
    </p:spTree>
    <p:extLst>
      <p:ext uri="{BB962C8B-B14F-4D97-AF65-F5344CB8AC3E}">
        <p14:creationId xmlns:p14="http://schemas.microsoft.com/office/powerpoint/2010/main" val="35351798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0B29BF-AC0B-77C0-72E4-20CF54BCD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Zijn er ook fysieke gevolgen van verkrachting?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34004A6-20AF-82F7-5BC2-0959362B7F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Hoofd- of </a:t>
            </a:r>
            <a:r>
              <a:rPr lang="nl-NL" dirty="0" err="1"/>
              <a:t>buikpin</a:t>
            </a:r>
            <a:endParaRPr lang="nl-NL" dirty="0"/>
          </a:p>
          <a:p>
            <a:r>
              <a:rPr lang="nl-NL" dirty="0"/>
              <a:t>Paniek- en stressklachten</a:t>
            </a:r>
          </a:p>
          <a:p>
            <a:r>
              <a:rPr lang="nl-NL" dirty="0"/>
              <a:t>Seksuele pijnproblemen</a:t>
            </a:r>
          </a:p>
          <a:p>
            <a:r>
              <a:rPr lang="nl-NL" dirty="0"/>
              <a:t>Soa’s</a:t>
            </a:r>
          </a:p>
          <a:p>
            <a:r>
              <a:rPr lang="nl-NL" dirty="0" err="1"/>
              <a:t>zwangerscha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362441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8AC77C-AFAA-2919-0FCD-9BD78A7B6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Kan je jezelf beschermen tegen aanranding? Of moeten we andere mensen duidelijk maken wat de </a:t>
            </a:r>
            <a:r>
              <a:rPr lang="nl-NL" dirty="0" err="1"/>
              <a:t>gevolgn</a:t>
            </a:r>
            <a:r>
              <a:rPr lang="nl-NL" dirty="0"/>
              <a:t> zijn om…?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A36BD65-B6FB-2550-C666-C5FFC7C70E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36643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34251D-C89E-B530-4090-E196EA3B4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zijn mogelijke manieren om grenzen te stellen en deze duidelijk te maken?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7E93204-5076-2570-5B77-2EFAE4BC92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 descr="Afbeelding met tekst, schermafbeelding, computer, computer&#10;&#10;Automatisch gegenereerde beschrijving">
            <a:extLst>
              <a:ext uri="{FF2B5EF4-FFF2-40B4-BE49-F238E27FC236}">
                <a16:creationId xmlns:a16="http://schemas.microsoft.com/office/drawing/2014/main" id="{0CB73045-221F-D561-400C-A8C2C71174D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072" t="26650" r="31950" b="17668"/>
          <a:stretch/>
        </p:blipFill>
        <p:spPr bwMode="auto">
          <a:xfrm>
            <a:off x="3287688" y="2348880"/>
            <a:ext cx="4871316" cy="38164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164163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00223A-C818-BAB5-3FC1-5A0B608E6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Nog meer…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ED1CA12-994C-C3C3-6452-478A35EA4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nl-NL" sz="2800" dirty="0">
                <a:solidFill>
                  <a:schemeClr val="bg1"/>
                </a:solidFill>
              </a:rPr>
              <a:t>Aanraders popcultuur:</a:t>
            </a:r>
          </a:p>
          <a:p>
            <a:endParaRPr lang="nl-NL" sz="2800" dirty="0">
              <a:solidFill>
                <a:schemeClr val="bg1"/>
              </a:solidFill>
            </a:endParaRPr>
          </a:p>
          <a:p>
            <a:r>
              <a:rPr lang="nl-NL" sz="2800" dirty="0">
                <a:solidFill>
                  <a:schemeClr val="bg1"/>
                </a:solidFill>
              </a:rPr>
              <a:t>Mocht je meer willen weten over verschillende onderwerpen, kan je via YouTube</a:t>
            </a:r>
            <a:br>
              <a:rPr lang="nl-NL" sz="2800" dirty="0">
                <a:solidFill>
                  <a:schemeClr val="bg1"/>
                </a:solidFill>
              </a:rPr>
            </a:br>
            <a:r>
              <a:rPr lang="nl-NL" sz="2800" dirty="0">
                <a:solidFill>
                  <a:schemeClr val="bg1"/>
                </a:solidFill>
              </a:rPr>
              <a:t>kijken naar video’s van ‘de sekszusjes’.</a:t>
            </a:r>
          </a:p>
          <a:p>
            <a:endParaRPr lang="nl-NL" sz="2800" dirty="0">
              <a:solidFill>
                <a:schemeClr val="bg1"/>
              </a:solidFill>
            </a:endParaRPr>
          </a:p>
          <a:p>
            <a:r>
              <a:rPr lang="nl-NL" sz="2800" dirty="0">
                <a:solidFill>
                  <a:schemeClr val="bg1"/>
                </a:solidFill>
              </a:rPr>
              <a:t>Ook is ‘de seksmobiel’ interessant. Hier beantwoorden een presentator van BNN</a:t>
            </a:r>
            <a:br>
              <a:rPr lang="nl-NL" sz="2800" dirty="0">
                <a:solidFill>
                  <a:schemeClr val="bg1"/>
                </a:solidFill>
              </a:rPr>
            </a:br>
            <a:r>
              <a:rPr lang="nl-NL" sz="2800" dirty="0">
                <a:solidFill>
                  <a:schemeClr val="bg1"/>
                </a:solidFill>
              </a:rPr>
              <a:t>en een bekende </a:t>
            </a:r>
            <a:r>
              <a:rPr lang="nl-NL" sz="2800" dirty="0" err="1">
                <a:solidFill>
                  <a:schemeClr val="bg1"/>
                </a:solidFill>
              </a:rPr>
              <a:t>influencer</a:t>
            </a:r>
            <a:r>
              <a:rPr lang="nl-NL" sz="2800" dirty="0">
                <a:solidFill>
                  <a:schemeClr val="bg1"/>
                </a:solidFill>
              </a:rPr>
              <a:t> samen vragen die kijkers kunnen stellen. Dit is ook te </a:t>
            </a:r>
            <a:br>
              <a:rPr lang="nl-NL" sz="2800" dirty="0">
                <a:solidFill>
                  <a:schemeClr val="bg1"/>
                </a:solidFill>
              </a:rPr>
            </a:br>
            <a:r>
              <a:rPr lang="nl-NL" sz="2800" dirty="0">
                <a:solidFill>
                  <a:schemeClr val="bg1"/>
                </a:solidFill>
              </a:rPr>
              <a:t>vinden op YouTube.</a:t>
            </a:r>
          </a:p>
          <a:p>
            <a:endParaRPr lang="nl-NL" sz="2800" dirty="0">
              <a:solidFill>
                <a:schemeClr val="bg1"/>
              </a:solidFill>
            </a:endParaRPr>
          </a:p>
          <a:p>
            <a:r>
              <a:rPr lang="nl-NL" sz="2800" dirty="0" err="1">
                <a:solidFill>
                  <a:schemeClr val="bg1"/>
                </a:solidFill>
              </a:rPr>
              <a:t>Sex</a:t>
            </a:r>
            <a:r>
              <a:rPr lang="nl-NL" sz="2800" dirty="0">
                <a:solidFill>
                  <a:schemeClr val="bg1"/>
                </a:solidFill>
              </a:rPr>
              <a:t> </a:t>
            </a:r>
            <a:r>
              <a:rPr lang="nl-NL" sz="2800" dirty="0" err="1">
                <a:solidFill>
                  <a:schemeClr val="bg1"/>
                </a:solidFill>
              </a:rPr>
              <a:t>Education</a:t>
            </a:r>
            <a:r>
              <a:rPr lang="nl-NL" sz="2800" dirty="0">
                <a:solidFill>
                  <a:schemeClr val="bg1"/>
                </a:solidFill>
              </a:rPr>
              <a:t> op </a:t>
            </a:r>
            <a:r>
              <a:rPr lang="nl-NL" sz="2800" dirty="0" err="1">
                <a:solidFill>
                  <a:schemeClr val="bg1"/>
                </a:solidFill>
              </a:rPr>
              <a:t>Netflix</a:t>
            </a:r>
            <a:r>
              <a:rPr lang="nl-NL" sz="2800" dirty="0">
                <a:solidFill>
                  <a:schemeClr val="bg1"/>
                </a:solidFill>
              </a:rPr>
              <a:t>. Een serie over tieners die op hun manier om leren gaan met verschillende seksen, genderidentiteiten en seksualiteiten.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72831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7">
            <a:extLst>
              <a:ext uri="{FF2B5EF4-FFF2-40B4-BE49-F238E27FC236}">
                <a16:creationId xmlns:a16="http://schemas.microsoft.com/office/drawing/2014/main" id="{987A0FBA-CC04-4256-A8EB-BB3C543E9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9">
            <a:extLst>
              <a:ext uri="{FF2B5EF4-FFF2-40B4-BE49-F238E27FC236}">
                <a16:creationId xmlns:a16="http://schemas.microsoft.com/office/drawing/2014/main" id="{A1F6F945-08BE-4D33-9FAA-86D383E8D2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578823" cy="6028256"/>
          </a:xfrm>
          <a:custGeom>
            <a:avLst/>
            <a:gdLst>
              <a:gd name="connsiteX0" fmla="*/ 0 w 5578823"/>
              <a:gd name="connsiteY0" fmla="*/ 0 h 6028256"/>
              <a:gd name="connsiteX1" fmla="*/ 3897606 w 5578823"/>
              <a:gd name="connsiteY1" fmla="*/ 0 h 6028256"/>
              <a:gd name="connsiteX2" fmla="*/ 4274232 w 5578823"/>
              <a:gd name="connsiteY2" fmla="*/ 360545 h 6028256"/>
              <a:gd name="connsiteX3" fmla="*/ 4673934 w 5578823"/>
              <a:gd name="connsiteY3" fmla="*/ 738354 h 6028256"/>
              <a:gd name="connsiteX4" fmla="*/ 5421862 w 5578823"/>
              <a:gd name="connsiteY4" fmla="*/ 1773839 h 6028256"/>
              <a:gd name="connsiteX5" fmla="*/ 5469198 w 5578823"/>
              <a:gd name="connsiteY5" fmla="*/ 3329255 h 6028256"/>
              <a:gd name="connsiteX6" fmla="*/ 4741546 w 5578823"/>
              <a:gd name="connsiteY6" fmla="*/ 4877588 h 6028256"/>
              <a:gd name="connsiteX7" fmla="*/ 1325600 w 5578823"/>
              <a:gd name="connsiteY7" fmla="*/ 5980388 h 6028256"/>
              <a:gd name="connsiteX8" fmla="*/ 137593 w 5578823"/>
              <a:gd name="connsiteY8" fmla="*/ 5804042 h 6028256"/>
              <a:gd name="connsiteX9" fmla="*/ 0 w 5578823"/>
              <a:gd name="connsiteY9" fmla="*/ 5760161 h 6028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578823" h="6028256">
                <a:moveTo>
                  <a:pt x="0" y="0"/>
                </a:moveTo>
                <a:lnTo>
                  <a:pt x="3897606" y="0"/>
                </a:lnTo>
                <a:lnTo>
                  <a:pt x="4274232" y="360545"/>
                </a:lnTo>
                <a:cubicBezTo>
                  <a:pt x="4408856" y="488910"/>
                  <a:pt x="4542134" y="615181"/>
                  <a:pt x="4673934" y="738354"/>
                </a:cubicBezTo>
                <a:cubicBezTo>
                  <a:pt x="5042663" y="1082881"/>
                  <a:pt x="5282330" y="1428108"/>
                  <a:pt x="5421862" y="1773839"/>
                </a:cubicBezTo>
                <a:cubicBezTo>
                  <a:pt x="5631101" y="2292214"/>
                  <a:pt x="5614731" y="2811325"/>
                  <a:pt x="5469198" y="3329255"/>
                </a:cubicBezTo>
                <a:cubicBezTo>
                  <a:pt x="5323662" y="3847185"/>
                  <a:pt x="5048962" y="4363935"/>
                  <a:pt x="4741546" y="4877588"/>
                </a:cubicBezTo>
                <a:cubicBezTo>
                  <a:pt x="4027238" y="6071494"/>
                  <a:pt x="2764972" y="6102970"/>
                  <a:pt x="1325600" y="5980388"/>
                </a:cubicBezTo>
                <a:cubicBezTo>
                  <a:pt x="903947" y="5944442"/>
                  <a:pt x="499735" y="5907589"/>
                  <a:pt x="137593" y="5804042"/>
                </a:cubicBezTo>
                <a:lnTo>
                  <a:pt x="0" y="576016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1">
            <a:extLst>
              <a:ext uri="{FF2B5EF4-FFF2-40B4-BE49-F238E27FC236}">
                <a16:creationId xmlns:a16="http://schemas.microsoft.com/office/drawing/2014/main" id="{E633B38B-B87A-4288-A20F-0223A6C27A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704117" cy="6096000"/>
          </a:xfrm>
          <a:custGeom>
            <a:avLst/>
            <a:gdLst>
              <a:gd name="connsiteX0" fmla="*/ 0 w 5704117"/>
              <a:gd name="connsiteY0" fmla="*/ 0 h 6096000"/>
              <a:gd name="connsiteX1" fmla="*/ 4562795 w 5704117"/>
              <a:gd name="connsiteY1" fmla="*/ 0 h 6096000"/>
              <a:gd name="connsiteX2" fmla="*/ 4721192 w 5704117"/>
              <a:gd name="connsiteY2" fmla="*/ 133595 h 6096000"/>
              <a:gd name="connsiteX3" fmla="*/ 5467522 w 5704117"/>
              <a:gd name="connsiteY3" fmla="*/ 1054328 h 6096000"/>
              <a:gd name="connsiteX4" fmla="*/ 5538873 w 5704117"/>
              <a:gd name="connsiteY4" fmla="*/ 2897564 h 6096000"/>
              <a:gd name="connsiteX5" fmla="*/ 4442050 w 5704117"/>
              <a:gd name="connsiteY5" fmla="*/ 4732407 h 6096000"/>
              <a:gd name="connsiteX6" fmla="*/ 93046 w 5704117"/>
              <a:gd name="connsiteY6" fmla="*/ 6082857 h 6096000"/>
              <a:gd name="connsiteX7" fmla="*/ 0 w 5704117"/>
              <a:gd name="connsiteY7" fmla="*/ 6078450 h 6096000"/>
              <a:gd name="connsiteX0" fmla="*/ 4562795 w 5704117"/>
              <a:gd name="connsiteY0" fmla="*/ 0 h 6096000"/>
              <a:gd name="connsiteX1" fmla="*/ 4721192 w 5704117"/>
              <a:gd name="connsiteY1" fmla="*/ 133595 h 6096000"/>
              <a:gd name="connsiteX2" fmla="*/ 5467522 w 5704117"/>
              <a:gd name="connsiteY2" fmla="*/ 1054328 h 6096000"/>
              <a:gd name="connsiteX3" fmla="*/ 5538873 w 5704117"/>
              <a:gd name="connsiteY3" fmla="*/ 2897564 h 6096000"/>
              <a:gd name="connsiteX4" fmla="*/ 4442050 w 5704117"/>
              <a:gd name="connsiteY4" fmla="*/ 4732407 h 6096000"/>
              <a:gd name="connsiteX5" fmla="*/ 93046 w 5704117"/>
              <a:gd name="connsiteY5" fmla="*/ 6082857 h 6096000"/>
              <a:gd name="connsiteX6" fmla="*/ 0 w 5704117"/>
              <a:gd name="connsiteY6" fmla="*/ 6078450 h 6096000"/>
              <a:gd name="connsiteX7" fmla="*/ 91440 w 5704117"/>
              <a:gd name="connsiteY7" fmla="*/ 91440 h 6096000"/>
              <a:gd name="connsiteX0" fmla="*/ 4562795 w 5704117"/>
              <a:gd name="connsiteY0" fmla="*/ 0 h 6096000"/>
              <a:gd name="connsiteX1" fmla="*/ 4721192 w 5704117"/>
              <a:gd name="connsiteY1" fmla="*/ 133595 h 6096000"/>
              <a:gd name="connsiteX2" fmla="*/ 5467522 w 5704117"/>
              <a:gd name="connsiteY2" fmla="*/ 1054328 h 6096000"/>
              <a:gd name="connsiteX3" fmla="*/ 5538873 w 5704117"/>
              <a:gd name="connsiteY3" fmla="*/ 2897564 h 6096000"/>
              <a:gd name="connsiteX4" fmla="*/ 4442050 w 5704117"/>
              <a:gd name="connsiteY4" fmla="*/ 4732407 h 6096000"/>
              <a:gd name="connsiteX5" fmla="*/ 93046 w 5704117"/>
              <a:gd name="connsiteY5" fmla="*/ 6082857 h 6096000"/>
              <a:gd name="connsiteX6" fmla="*/ 0 w 5704117"/>
              <a:gd name="connsiteY6" fmla="*/ 6078450 h 609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04117" h="6096000">
                <a:moveTo>
                  <a:pt x="4562795" y="0"/>
                </a:moveTo>
                <a:lnTo>
                  <a:pt x="4721192" y="133595"/>
                </a:lnTo>
                <a:cubicBezTo>
                  <a:pt x="5067135" y="440105"/>
                  <a:pt x="5309779" y="747048"/>
                  <a:pt x="5467522" y="1054328"/>
                </a:cubicBezTo>
                <a:cubicBezTo>
                  <a:pt x="5782917" y="1668625"/>
                  <a:pt x="5758242" y="2283795"/>
                  <a:pt x="5538873" y="2897564"/>
                </a:cubicBezTo>
                <a:cubicBezTo>
                  <a:pt x="5319500" y="3511334"/>
                  <a:pt x="4905433" y="4123706"/>
                  <a:pt x="4442050" y="4732407"/>
                </a:cubicBezTo>
                <a:cubicBezTo>
                  <a:pt x="3499930" y="5970384"/>
                  <a:pt x="1925433" y="6153690"/>
                  <a:pt x="93046" y="6082857"/>
                </a:cubicBezTo>
                <a:lnTo>
                  <a:pt x="0" y="607845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Avenir Next LT Pro Light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B057ED2-17EF-A16F-B34D-F94CB4591A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2286000"/>
            <a:ext cx="5334000" cy="3810001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</a:pPr>
            <a:r>
              <a:rPr lang="nl-NL" sz="1900" dirty="0"/>
              <a:t>Uitleggen waar de begrippen gender, seksualiteit en sekse voor staan en kun je deze begrippen van elkaar onderscheiden;</a:t>
            </a:r>
          </a:p>
          <a:p>
            <a:pPr>
              <a:lnSpc>
                <a:spcPct val="115000"/>
              </a:lnSpc>
            </a:pPr>
            <a:r>
              <a:rPr lang="nl-NL" sz="1900" dirty="0"/>
              <a:t>Doelen benoemen van het hebben van seks;</a:t>
            </a:r>
          </a:p>
          <a:p>
            <a:pPr>
              <a:lnSpc>
                <a:spcPct val="115000"/>
              </a:lnSpc>
            </a:pPr>
            <a:r>
              <a:rPr lang="nl-NL" sz="1900" dirty="0"/>
              <a:t>Uitleggen hoe de geslachtsorganen eruitzien en kun je de geslachtsorganen van elkaar onderscheiden;</a:t>
            </a:r>
          </a:p>
          <a:p>
            <a:pPr>
              <a:lnSpc>
                <a:spcPct val="115000"/>
              </a:lnSpc>
            </a:pPr>
            <a:r>
              <a:rPr lang="nl-NL" sz="1900" dirty="0"/>
              <a:t>Nadenken over mogelijke grenzen die je voor jezelf kan stellen. </a:t>
            </a:r>
          </a:p>
          <a:p>
            <a:pPr>
              <a:lnSpc>
                <a:spcPct val="115000"/>
              </a:lnSpc>
            </a:pPr>
            <a:endParaRPr lang="nl-NL" sz="1900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04C4D61-9495-8604-2EA6-0DBA45E96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762000"/>
            <a:ext cx="5334000" cy="1524000"/>
          </a:xfrm>
        </p:spPr>
        <p:txBody>
          <a:bodyPr>
            <a:normAutofit/>
          </a:bodyPr>
          <a:lstStyle/>
          <a:p>
            <a:r>
              <a:rPr lang="nl-NL" sz="3200" dirty="0"/>
              <a:t>(herhaling) Aan het eind van de les kun je:</a:t>
            </a:r>
          </a:p>
        </p:txBody>
      </p:sp>
    </p:spTree>
    <p:extLst>
      <p:ext uri="{BB962C8B-B14F-4D97-AF65-F5344CB8AC3E}">
        <p14:creationId xmlns:p14="http://schemas.microsoft.com/office/powerpoint/2010/main" val="32011599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103416-955F-5794-D972-7CDADB10C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Zijn er nog vragen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34EB565-8C86-6256-21C5-D713D344D4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Blijf even kletsen als je geen haast hebt</a:t>
            </a:r>
          </a:p>
        </p:txBody>
      </p:sp>
    </p:spTree>
    <p:extLst>
      <p:ext uri="{BB962C8B-B14F-4D97-AF65-F5344CB8AC3E}">
        <p14:creationId xmlns:p14="http://schemas.microsoft.com/office/powerpoint/2010/main" val="2204244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04B71F-75FE-AFF8-EBDB-720CAB97C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programma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6C6A3F59-2A82-50C4-A4FC-BF385FF5257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62000" y="2286000"/>
          <a:ext cx="10668000" cy="38180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50696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7">
            <a:extLst>
              <a:ext uri="{FF2B5EF4-FFF2-40B4-BE49-F238E27FC236}">
                <a16:creationId xmlns:a16="http://schemas.microsoft.com/office/drawing/2014/main" id="{987A0FBA-CC04-4256-A8EB-BB3C543E9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9">
            <a:extLst>
              <a:ext uri="{FF2B5EF4-FFF2-40B4-BE49-F238E27FC236}">
                <a16:creationId xmlns:a16="http://schemas.microsoft.com/office/drawing/2014/main" id="{A1F6F945-08BE-4D33-9FAA-86D383E8D2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578823" cy="6028256"/>
          </a:xfrm>
          <a:custGeom>
            <a:avLst/>
            <a:gdLst>
              <a:gd name="connsiteX0" fmla="*/ 0 w 5578823"/>
              <a:gd name="connsiteY0" fmla="*/ 0 h 6028256"/>
              <a:gd name="connsiteX1" fmla="*/ 3897606 w 5578823"/>
              <a:gd name="connsiteY1" fmla="*/ 0 h 6028256"/>
              <a:gd name="connsiteX2" fmla="*/ 4274232 w 5578823"/>
              <a:gd name="connsiteY2" fmla="*/ 360545 h 6028256"/>
              <a:gd name="connsiteX3" fmla="*/ 4673934 w 5578823"/>
              <a:gd name="connsiteY3" fmla="*/ 738354 h 6028256"/>
              <a:gd name="connsiteX4" fmla="*/ 5421862 w 5578823"/>
              <a:gd name="connsiteY4" fmla="*/ 1773839 h 6028256"/>
              <a:gd name="connsiteX5" fmla="*/ 5469198 w 5578823"/>
              <a:gd name="connsiteY5" fmla="*/ 3329255 h 6028256"/>
              <a:gd name="connsiteX6" fmla="*/ 4741546 w 5578823"/>
              <a:gd name="connsiteY6" fmla="*/ 4877588 h 6028256"/>
              <a:gd name="connsiteX7" fmla="*/ 1325600 w 5578823"/>
              <a:gd name="connsiteY7" fmla="*/ 5980388 h 6028256"/>
              <a:gd name="connsiteX8" fmla="*/ 137593 w 5578823"/>
              <a:gd name="connsiteY8" fmla="*/ 5804042 h 6028256"/>
              <a:gd name="connsiteX9" fmla="*/ 0 w 5578823"/>
              <a:gd name="connsiteY9" fmla="*/ 5760161 h 6028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578823" h="6028256">
                <a:moveTo>
                  <a:pt x="0" y="0"/>
                </a:moveTo>
                <a:lnTo>
                  <a:pt x="3897606" y="0"/>
                </a:lnTo>
                <a:lnTo>
                  <a:pt x="4274232" y="360545"/>
                </a:lnTo>
                <a:cubicBezTo>
                  <a:pt x="4408856" y="488910"/>
                  <a:pt x="4542134" y="615181"/>
                  <a:pt x="4673934" y="738354"/>
                </a:cubicBezTo>
                <a:cubicBezTo>
                  <a:pt x="5042663" y="1082881"/>
                  <a:pt x="5282330" y="1428108"/>
                  <a:pt x="5421862" y="1773839"/>
                </a:cubicBezTo>
                <a:cubicBezTo>
                  <a:pt x="5631101" y="2292214"/>
                  <a:pt x="5614731" y="2811325"/>
                  <a:pt x="5469198" y="3329255"/>
                </a:cubicBezTo>
                <a:cubicBezTo>
                  <a:pt x="5323662" y="3847185"/>
                  <a:pt x="5048962" y="4363935"/>
                  <a:pt x="4741546" y="4877588"/>
                </a:cubicBezTo>
                <a:cubicBezTo>
                  <a:pt x="4027238" y="6071494"/>
                  <a:pt x="2764972" y="6102970"/>
                  <a:pt x="1325600" y="5980388"/>
                </a:cubicBezTo>
                <a:cubicBezTo>
                  <a:pt x="903947" y="5944442"/>
                  <a:pt x="499735" y="5907589"/>
                  <a:pt x="137593" y="5804042"/>
                </a:cubicBezTo>
                <a:lnTo>
                  <a:pt x="0" y="576016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1">
            <a:extLst>
              <a:ext uri="{FF2B5EF4-FFF2-40B4-BE49-F238E27FC236}">
                <a16:creationId xmlns:a16="http://schemas.microsoft.com/office/drawing/2014/main" id="{E633B38B-B87A-4288-A20F-0223A6C27A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704117" cy="6096000"/>
          </a:xfrm>
          <a:custGeom>
            <a:avLst/>
            <a:gdLst>
              <a:gd name="connsiteX0" fmla="*/ 0 w 5704117"/>
              <a:gd name="connsiteY0" fmla="*/ 0 h 6096000"/>
              <a:gd name="connsiteX1" fmla="*/ 4562795 w 5704117"/>
              <a:gd name="connsiteY1" fmla="*/ 0 h 6096000"/>
              <a:gd name="connsiteX2" fmla="*/ 4721192 w 5704117"/>
              <a:gd name="connsiteY2" fmla="*/ 133595 h 6096000"/>
              <a:gd name="connsiteX3" fmla="*/ 5467522 w 5704117"/>
              <a:gd name="connsiteY3" fmla="*/ 1054328 h 6096000"/>
              <a:gd name="connsiteX4" fmla="*/ 5538873 w 5704117"/>
              <a:gd name="connsiteY4" fmla="*/ 2897564 h 6096000"/>
              <a:gd name="connsiteX5" fmla="*/ 4442050 w 5704117"/>
              <a:gd name="connsiteY5" fmla="*/ 4732407 h 6096000"/>
              <a:gd name="connsiteX6" fmla="*/ 93046 w 5704117"/>
              <a:gd name="connsiteY6" fmla="*/ 6082857 h 6096000"/>
              <a:gd name="connsiteX7" fmla="*/ 0 w 5704117"/>
              <a:gd name="connsiteY7" fmla="*/ 6078450 h 6096000"/>
              <a:gd name="connsiteX0" fmla="*/ 4562795 w 5704117"/>
              <a:gd name="connsiteY0" fmla="*/ 0 h 6096000"/>
              <a:gd name="connsiteX1" fmla="*/ 4721192 w 5704117"/>
              <a:gd name="connsiteY1" fmla="*/ 133595 h 6096000"/>
              <a:gd name="connsiteX2" fmla="*/ 5467522 w 5704117"/>
              <a:gd name="connsiteY2" fmla="*/ 1054328 h 6096000"/>
              <a:gd name="connsiteX3" fmla="*/ 5538873 w 5704117"/>
              <a:gd name="connsiteY3" fmla="*/ 2897564 h 6096000"/>
              <a:gd name="connsiteX4" fmla="*/ 4442050 w 5704117"/>
              <a:gd name="connsiteY4" fmla="*/ 4732407 h 6096000"/>
              <a:gd name="connsiteX5" fmla="*/ 93046 w 5704117"/>
              <a:gd name="connsiteY5" fmla="*/ 6082857 h 6096000"/>
              <a:gd name="connsiteX6" fmla="*/ 0 w 5704117"/>
              <a:gd name="connsiteY6" fmla="*/ 6078450 h 6096000"/>
              <a:gd name="connsiteX7" fmla="*/ 91440 w 5704117"/>
              <a:gd name="connsiteY7" fmla="*/ 91440 h 6096000"/>
              <a:gd name="connsiteX0" fmla="*/ 4562795 w 5704117"/>
              <a:gd name="connsiteY0" fmla="*/ 0 h 6096000"/>
              <a:gd name="connsiteX1" fmla="*/ 4721192 w 5704117"/>
              <a:gd name="connsiteY1" fmla="*/ 133595 h 6096000"/>
              <a:gd name="connsiteX2" fmla="*/ 5467522 w 5704117"/>
              <a:gd name="connsiteY2" fmla="*/ 1054328 h 6096000"/>
              <a:gd name="connsiteX3" fmla="*/ 5538873 w 5704117"/>
              <a:gd name="connsiteY3" fmla="*/ 2897564 h 6096000"/>
              <a:gd name="connsiteX4" fmla="*/ 4442050 w 5704117"/>
              <a:gd name="connsiteY4" fmla="*/ 4732407 h 6096000"/>
              <a:gd name="connsiteX5" fmla="*/ 93046 w 5704117"/>
              <a:gd name="connsiteY5" fmla="*/ 6082857 h 6096000"/>
              <a:gd name="connsiteX6" fmla="*/ 0 w 5704117"/>
              <a:gd name="connsiteY6" fmla="*/ 6078450 h 609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04117" h="6096000">
                <a:moveTo>
                  <a:pt x="4562795" y="0"/>
                </a:moveTo>
                <a:lnTo>
                  <a:pt x="4721192" y="133595"/>
                </a:lnTo>
                <a:cubicBezTo>
                  <a:pt x="5067135" y="440105"/>
                  <a:pt x="5309779" y="747048"/>
                  <a:pt x="5467522" y="1054328"/>
                </a:cubicBezTo>
                <a:cubicBezTo>
                  <a:pt x="5782917" y="1668625"/>
                  <a:pt x="5758242" y="2283795"/>
                  <a:pt x="5538873" y="2897564"/>
                </a:cubicBezTo>
                <a:cubicBezTo>
                  <a:pt x="5319500" y="3511334"/>
                  <a:pt x="4905433" y="4123706"/>
                  <a:pt x="4442050" y="4732407"/>
                </a:cubicBezTo>
                <a:cubicBezTo>
                  <a:pt x="3499930" y="5970384"/>
                  <a:pt x="1925433" y="6153690"/>
                  <a:pt x="93046" y="6082857"/>
                </a:cubicBezTo>
                <a:lnTo>
                  <a:pt x="0" y="607845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Avenir Next LT Pro Light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B057ED2-17EF-A16F-B34D-F94CB4591A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2286000"/>
            <a:ext cx="5334000" cy="3810001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</a:pPr>
            <a:r>
              <a:rPr lang="nl-NL" sz="1900" dirty="0"/>
              <a:t>Uitleggen waar de begrippen gender, seksualiteit en sekse voor staan en kun je deze begrippen van elkaar onderscheiden;</a:t>
            </a:r>
          </a:p>
          <a:p>
            <a:pPr>
              <a:lnSpc>
                <a:spcPct val="115000"/>
              </a:lnSpc>
            </a:pPr>
            <a:r>
              <a:rPr lang="nl-NL" sz="1900" dirty="0"/>
              <a:t>Doelen benoemen van het hebben van seks;</a:t>
            </a:r>
          </a:p>
          <a:p>
            <a:pPr>
              <a:lnSpc>
                <a:spcPct val="115000"/>
              </a:lnSpc>
            </a:pPr>
            <a:r>
              <a:rPr lang="nl-NL" sz="1900" dirty="0"/>
              <a:t>Uitleggen hoe de geslachtsorganen eruitzien en kun je de geslachtsorganen van elkaar onderscheiden;</a:t>
            </a:r>
          </a:p>
          <a:p>
            <a:pPr>
              <a:lnSpc>
                <a:spcPct val="115000"/>
              </a:lnSpc>
            </a:pPr>
            <a:r>
              <a:rPr lang="nl-NL" sz="1900" dirty="0"/>
              <a:t>Nadenken over mogelijke grenzen die je voor jezelf kan stellen. </a:t>
            </a:r>
          </a:p>
          <a:p>
            <a:pPr>
              <a:lnSpc>
                <a:spcPct val="115000"/>
              </a:lnSpc>
            </a:pPr>
            <a:endParaRPr lang="nl-NL" sz="1900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04C4D61-9495-8604-2EA6-0DBA45E96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762000"/>
            <a:ext cx="5334000" cy="1524000"/>
          </a:xfrm>
        </p:spPr>
        <p:txBody>
          <a:bodyPr>
            <a:normAutofit/>
          </a:bodyPr>
          <a:lstStyle/>
          <a:p>
            <a:r>
              <a:rPr lang="nl-NL" sz="3200" dirty="0"/>
              <a:t>Aan het eind van de les kun je:</a:t>
            </a:r>
          </a:p>
        </p:txBody>
      </p:sp>
    </p:spTree>
    <p:extLst>
      <p:ext uri="{BB962C8B-B14F-4D97-AF65-F5344CB8AC3E}">
        <p14:creationId xmlns:p14="http://schemas.microsoft.com/office/powerpoint/2010/main" val="3542052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AC0359-D633-5A5C-9513-BFAAC993D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Klas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D80ADF6-39A6-ECE1-75FC-93215C9209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Voordat we starten is het belangrijk dat we elkaar respecteren.</a:t>
            </a:r>
          </a:p>
          <a:p>
            <a:r>
              <a:rPr lang="nl-NL" dirty="0"/>
              <a:t>Als we het over schokkende dingen hebben, zal ik een trigger </a:t>
            </a:r>
            <a:r>
              <a:rPr lang="nl-NL" dirty="0" err="1"/>
              <a:t>warning</a:t>
            </a:r>
            <a:r>
              <a:rPr lang="nl-NL" dirty="0"/>
              <a:t> geven. </a:t>
            </a:r>
          </a:p>
        </p:txBody>
      </p:sp>
    </p:spTree>
    <p:extLst>
      <p:ext uri="{BB962C8B-B14F-4D97-AF65-F5344CB8AC3E}">
        <p14:creationId xmlns:p14="http://schemas.microsoft.com/office/powerpoint/2010/main" val="1229289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F47106-1C3D-276F-F4B9-13C6F63D5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Genderidentiteit en seksualiteit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50E3571-C5C3-B5DC-E364-5F6E72378D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Om te begrippen zijn er begrippen die we moeten kunnen onderscheiden:</a:t>
            </a:r>
          </a:p>
          <a:p>
            <a:endParaRPr lang="nl-NL" dirty="0"/>
          </a:p>
          <a:p>
            <a:r>
              <a:rPr lang="nl-NL" dirty="0"/>
              <a:t>Sekse;</a:t>
            </a:r>
          </a:p>
          <a:p>
            <a:r>
              <a:rPr lang="nl-NL" dirty="0"/>
              <a:t>Gender(identiteit); </a:t>
            </a:r>
          </a:p>
          <a:p>
            <a:r>
              <a:rPr lang="nl-NL" dirty="0"/>
              <a:t>seksualiteit</a:t>
            </a:r>
          </a:p>
        </p:txBody>
      </p:sp>
    </p:spTree>
    <p:extLst>
      <p:ext uri="{BB962C8B-B14F-4D97-AF65-F5344CB8AC3E}">
        <p14:creationId xmlns:p14="http://schemas.microsoft.com/office/powerpoint/2010/main" val="1117993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987A0FBA-CC04-4256-A8EB-BB3C543E9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7" name="Freeform: Shape 2056">
            <a:extLst>
              <a:ext uri="{FF2B5EF4-FFF2-40B4-BE49-F238E27FC236}">
                <a16:creationId xmlns:a16="http://schemas.microsoft.com/office/drawing/2014/main" id="{C75CD783-E708-4711-B23C-5B7B72A3D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5578824" cy="6028256"/>
          </a:xfrm>
          <a:custGeom>
            <a:avLst/>
            <a:gdLst>
              <a:gd name="connsiteX0" fmla="*/ 0 w 5578824"/>
              <a:gd name="connsiteY0" fmla="*/ 0 h 6028256"/>
              <a:gd name="connsiteX1" fmla="*/ 3897606 w 5578824"/>
              <a:gd name="connsiteY1" fmla="*/ 0 h 6028256"/>
              <a:gd name="connsiteX2" fmla="*/ 4274232 w 5578824"/>
              <a:gd name="connsiteY2" fmla="*/ 360545 h 6028256"/>
              <a:gd name="connsiteX3" fmla="*/ 4673934 w 5578824"/>
              <a:gd name="connsiteY3" fmla="*/ 738354 h 6028256"/>
              <a:gd name="connsiteX4" fmla="*/ 5421862 w 5578824"/>
              <a:gd name="connsiteY4" fmla="*/ 1773839 h 6028256"/>
              <a:gd name="connsiteX5" fmla="*/ 5469199 w 5578824"/>
              <a:gd name="connsiteY5" fmla="*/ 3329255 h 6028256"/>
              <a:gd name="connsiteX6" fmla="*/ 4741546 w 5578824"/>
              <a:gd name="connsiteY6" fmla="*/ 4877588 h 6028256"/>
              <a:gd name="connsiteX7" fmla="*/ 1325600 w 5578824"/>
              <a:gd name="connsiteY7" fmla="*/ 5980388 h 6028256"/>
              <a:gd name="connsiteX8" fmla="*/ 137593 w 5578824"/>
              <a:gd name="connsiteY8" fmla="*/ 5804042 h 6028256"/>
              <a:gd name="connsiteX9" fmla="*/ 0 w 5578824"/>
              <a:gd name="connsiteY9" fmla="*/ 5760161 h 6028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578824" h="6028256">
                <a:moveTo>
                  <a:pt x="0" y="0"/>
                </a:moveTo>
                <a:lnTo>
                  <a:pt x="3897606" y="0"/>
                </a:lnTo>
                <a:lnTo>
                  <a:pt x="4274232" y="360545"/>
                </a:lnTo>
                <a:cubicBezTo>
                  <a:pt x="4408856" y="488910"/>
                  <a:pt x="4542134" y="615181"/>
                  <a:pt x="4673934" y="738354"/>
                </a:cubicBezTo>
                <a:cubicBezTo>
                  <a:pt x="5042663" y="1082881"/>
                  <a:pt x="5282330" y="1428108"/>
                  <a:pt x="5421862" y="1773839"/>
                </a:cubicBezTo>
                <a:cubicBezTo>
                  <a:pt x="5631101" y="2292214"/>
                  <a:pt x="5614731" y="2811325"/>
                  <a:pt x="5469199" y="3329255"/>
                </a:cubicBezTo>
                <a:cubicBezTo>
                  <a:pt x="5323662" y="3847185"/>
                  <a:pt x="5048962" y="4363935"/>
                  <a:pt x="4741546" y="4877588"/>
                </a:cubicBezTo>
                <a:cubicBezTo>
                  <a:pt x="4027238" y="6071494"/>
                  <a:pt x="2764972" y="6102970"/>
                  <a:pt x="1325600" y="5980388"/>
                </a:cubicBezTo>
                <a:cubicBezTo>
                  <a:pt x="903947" y="5944442"/>
                  <a:pt x="499735" y="5907589"/>
                  <a:pt x="137593" y="5804042"/>
                </a:cubicBezTo>
                <a:lnTo>
                  <a:pt x="0" y="576016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59" name="Freeform: Shape 2058">
            <a:extLst>
              <a:ext uri="{FF2B5EF4-FFF2-40B4-BE49-F238E27FC236}">
                <a16:creationId xmlns:a16="http://schemas.microsoft.com/office/drawing/2014/main" id="{E633B38B-B87A-4288-A20F-0223A6C27A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704117" cy="6096000"/>
          </a:xfrm>
          <a:custGeom>
            <a:avLst/>
            <a:gdLst>
              <a:gd name="connsiteX0" fmla="*/ 0 w 5704117"/>
              <a:gd name="connsiteY0" fmla="*/ 0 h 6096000"/>
              <a:gd name="connsiteX1" fmla="*/ 4562795 w 5704117"/>
              <a:gd name="connsiteY1" fmla="*/ 0 h 6096000"/>
              <a:gd name="connsiteX2" fmla="*/ 4721192 w 5704117"/>
              <a:gd name="connsiteY2" fmla="*/ 133595 h 6096000"/>
              <a:gd name="connsiteX3" fmla="*/ 5467522 w 5704117"/>
              <a:gd name="connsiteY3" fmla="*/ 1054328 h 6096000"/>
              <a:gd name="connsiteX4" fmla="*/ 5538873 w 5704117"/>
              <a:gd name="connsiteY4" fmla="*/ 2897564 h 6096000"/>
              <a:gd name="connsiteX5" fmla="*/ 4442050 w 5704117"/>
              <a:gd name="connsiteY5" fmla="*/ 4732407 h 6096000"/>
              <a:gd name="connsiteX6" fmla="*/ 93046 w 5704117"/>
              <a:gd name="connsiteY6" fmla="*/ 6082857 h 6096000"/>
              <a:gd name="connsiteX7" fmla="*/ 0 w 5704117"/>
              <a:gd name="connsiteY7" fmla="*/ 6078450 h 6096000"/>
              <a:gd name="connsiteX0" fmla="*/ 4562795 w 5704117"/>
              <a:gd name="connsiteY0" fmla="*/ 0 h 6096000"/>
              <a:gd name="connsiteX1" fmla="*/ 4721192 w 5704117"/>
              <a:gd name="connsiteY1" fmla="*/ 133595 h 6096000"/>
              <a:gd name="connsiteX2" fmla="*/ 5467522 w 5704117"/>
              <a:gd name="connsiteY2" fmla="*/ 1054328 h 6096000"/>
              <a:gd name="connsiteX3" fmla="*/ 5538873 w 5704117"/>
              <a:gd name="connsiteY3" fmla="*/ 2897564 h 6096000"/>
              <a:gd name="connsiteX4" fmla="*/ 4442050 w 5704117"/>
              <a:gd name="connsiteY4" fmla="*/ 4732407 h 6096000"/>
              <a:gd name="connsiteX5" fmla="*/ 93046 w 5704117"/>
              <a:gd name="connsiteY5" fmla="*/ 6082857 h 6096000"/>
              <a:gd name="connsiteX6" fmla="*/ 0 w 5704117"/>
              <a:gd name="connsiteY6" fmla="*/ 6078450 h 6096000"/>
              <a:gd name="connsiteX7" fmla="*/ 91440 w 5704117"/>
              <a:gd name="connsiteY7" fmla="*/ 91440 h 6096000"/>
              <a:gd name="connsiteX0" fmla="*/ 4562795 w 5704117"/>
              <a:gd name="connsiteY0" fmla="*/ 0 h 6096000"/>
              <a:gd name="connsiteX1" fmla="*/ 4721192 w 5704117"/>
              <a:gd name="connsiteY1" fmla="*/ 133595 h 6096000"/>
              <a:gd name="connsiteX2" fmla="*/ 5467522 w 5704117"/>
              <a:gd name="connsiteY2" fmla="*/ 1054328 h 6096000"/>
              <a:gd name="connsiteX3" fmla="*/ 5538873 w 5704117"/>
              <a:gd name="connsiteY3" fmla="*/ 2897564 h 6096000"/>
              <a:gd name="connsiteX4" fmla="*/ 4442050 w 5704117"/>
              <a:gd name="connsiteY4" fmla="*/ 4732407 h 6096000"/>
              <a:gd name="connsiteX5" fmla="*/ 93046 w 5704117"/>
              <a:gd name="connsiteY5" fmla="*/ 6082857 h 6096000"/>
              <a:gd name="connsiteX6" fmla="*/ 0 w 5704117"/>
              <a:gd name="connsiteY6" fmla="*/ 6078450 h 609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04117" h="6096000">
                <a:moveTo>
                  <a:pt x="4562795" y="0"/>
                </a:moveTo>
                <a:lnTo>
                  <a:pt x="4721192" y="133595"/>
                </a:lnTo>
                <a:cubicBezTo>
                  <a:pt x="5067135" y="440105"/>
                  <a:pt x="5309779" y="747048"/>
                  <a:pt x="5467522" y="1054328"/>
                </a:cubicBezTo>
                <a:cubicBezTo>
                  <a:pt x="5782917" y="1668625"/>
                  <a:pt x="5758242" y="2283795"/>
                  <a:pt x="5538873" y="2897564"/>
                </a:cubicBezTo>
                <a:cubicBezTo>
                  <a:pt x="5319500" y="3511334"/>
                  <a:pt x="4905433" y="4123706"/>
                  <a:pt x="4442050" y="4732407"/>
                </a:cubicBezTo>
                <a:cubicBezTo>
                  <a:pt x="3499930" y="5970384"/>
                  <a:pt x="1925433" y="6153690"/>
                  <a:pt x="93046" y="6082857"/>
                </a:cubicBezTo>
                <a:lnTo>
                  <a:pt x="0" y="607845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Avenir Next LT Pro Light"/>
            </a:endParaRPr>
          </a:p>
        </p:txBody>
      </p:sp>
      <p:pic>
        <p:nvPicPr>
          <p:cNvPr id="2050" name="Picture 2" descr="4Gamers - The Sims 4 update voegt o.a. nieuwe opties voor transgenders toe">
            <a:extLst>
              <a:ext uri="{FF2B5EF4-FFF2-40B4-BE49-F238E27FC236}">
                <a16:creationId xmlns:a16="http://schemas.microsoft.com/office/drawing/2014/main" id="{57AC33A4-B576-853A-09F3-A256BD60C2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2827" y="2526132"/>
            <a:ext cx="4581173" cy="2576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AB45822-76E6-1A64-68F5-1D82A2D30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2286000"/>
            <a:ext cx="5334000" cy="3810001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</a:pPr>
            <a:r>
              <a:rPr lang="nl-NL" sz="1700"/>
              <a:t>Sekse: wat zegt jouw lichaam?</a:t>
            </a:r>
          </a:p>
          <a:p>
            <a:pPr>
              <a:lnSpc>
                <a:spcPct val="115000"/>
              </a:lnSpc>
            </a:pPr>
            <a:endParaRPr lang="nl-NL" sz="1700"/>
          </a:p>
          <a:p>
            <a:pPr>
              <a:lnSpc>
                <a:spcPct val="115000"/>
              </a:lnSpc>
            </a:pPr>
            <a:r>
              <a:rPr lang="nl-NL" sz="1700"/>
              <a:t>Man;</a:t>
            </a:r>
          </a:p>
          <a:p>
            <a:pPr>
              <a:lnSpc>
                <a:spcPct val="115000"/>
              </a:lnSpc>
            </a:pPr>
            <a:r>
              <a:rPr lang="nl-NL" sz="1700"/>
              <a:t>Vrouw;</a:t>
            </a:r>
          </a:p>
          <a:p>
            <a:pPr>
              <a:lnSpc>
                <a:spcPct val="115000"/>
              </a:lnSpc>
            </a:pPr>
            <a:r>
              <a:rPr lang="nl-NL" sz="1700"/>
              <a:t>Interseksueel;</a:t>
            </a:r>
          </a:p>
          <a:p>
            <a:pPr>
              <a:lnSpc>
                <a:spcPct val="115000"/>
              </a:lnSpc>
            </a:pPr>
            <a:r>
              <a:rPr lang="nl-NL" sz="1700"/>
              <a:t>Transman;</a:t>
            </a:r>
          </a:p>
          <a:p>
            <a:pPr>
              <a:lnSpc>
                <a:spcPct val="115000"/>
              </a:lnSpc>
            </a:pPr>
            <a:r>
              <a:rPr lang="nl-NL" sz="1700"/>
              <a:t>Transvrouw.</a:t>
            </a:r>
          </a:p>
          <a:p>
            <a:pPr>
              <a:lnSpc>
                <a:spcPct val="115000"/>
              </a:lnSpc>
            </a:pPr>
            <a:endParaRPr lang="nl-NL" sz="1700"/>
          </a:p>
          <a:p>
            <a:pPr>
              <a:lnSpc>
                <a:spcPct val="115000"/>
              </a:lnSpc>
            </a:pPr>
            <a:r>
              <a:rPr lang="nl-NL" sz="1700"/>
              <a:t>Genderidentiteit: wat zegt jouw gevoel? 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7C3F5F3-EBB0-9D2E-6E73-BDFC725FF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762000"/>
            <a:ext cx="5334000" cy="1524000"/>
          </a:xfrm>
        </p:spPr>
        <p:txBody>
          <a:bodyPr>
            <a:normAutofit/>
          </a:bodyPr>
          <a:lstStyle/>
          <a:p>
            <a:r>
              <a:rPr lang="nl-NL" sz="3200"/>
              <a:t>Genderidentiteit en seksualiteit</a:t>
            </a:r>
          </a:p>
        </p:txBody>
      </p:sp>
    </p:spTree>
    <p:extLst>
      <p:ext uri="{BB962C8B-B14F-4D97-AF65-F5344CB8AC3E}">
        <p14:creationId xmlns:p14="http://schemas.microsoft.com/office/powerpoint/2010/main" val="134986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1EC11B-D2B5-00DE-40A3-27A24AA52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Genderidentiteit: wat zegt jouw gevoel?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63D05472-1CFC-01B0-A2E7-D9EA8B0E6F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2079" y="2286000"/>
            <a:ext cx="9627842" cy="3817938"/>
          </a:xfrm>
          <a:prstGeom prst="rect">
            <a:avLst/>
          </a:prstGeom>
        </p:spPr>
      </p:pic>
      <p:pic>
        <p:nvPicPr>
          <p:cNvPr id="3074" name="Picture 2" descr="Huub- Jeremy L. - Echte Mensen">
            <a:extLst>
              <a:ext uri="{FF2B5EF4-FFF2-40B4-BE49-F238E27FC236}">
                <a16:creationId xmlns:a16="http://schemas.microsoft.com/office/drawing/2014/main" id="{06AED2FC-71E7-0015-EE53-4389CFFB76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0083" y="3876473"/>
            <a:ext cx="628070" cy="753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Rechte verbindingslijn met pijl 6">
            <a:extLst>
              <a:ext uri="{FF2B5EF4-FFF2-40B4-BE49-F238E27FC236}">
                <a16:creationId xmlns:a16="http://schemas.microsoft.com/office/drawing/2014/main" id="{012F6D59-2E8E-D3D6-502D-71644FC2A70B}"/>
              </a:ext>
            </a:extLst>
          </p:cNvPr>
          <p:cNvCxnSpPr/>
          <p:nvPr/>
        </p:nvCxnSpPr>
        <p:spPr>
          <a:xfrm>
            <a:off x="2217906" y="4630366"/>
            <a:ext cx="7840494" cy="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2859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6DAB33-35C1-9916-3C26-67F908550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Seksualiteit: wat vind je aantrekkelijk of wat juist niet?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65339CD-CB15-9CC9-1E16-EDEA595180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Dit kan op basis van een sekse of een genderidentiteit </a:t>
            </a:r>
          </a:p>
          <a:p>
            <a:r>
              <a:rPr lang="nl-NL" dirty="0"/>
              <a:t>Welke seksualiteiten kennen jullie?</a:t>
            </a:r>
          </a:p>
        </p:txBody>
      </p:sp>
    </p:spTree>
    <p:extLst>
      <p:ext uri="{BB962C8B-B14F-4D97-AF65-F5344CB8AC3E}">
        <p14:creationId xmlns:p14="http://schemas.microsoft.com/office/powerpoint/2010/main" val="428134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515D50-14A4-48D2-614D-DDD8EB1A4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Fysieke aspecten van seks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23E2B84-A086-59B6-DE78-CE6C3702E1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Waarom hebben mensen seks?</a:t>
            </a:r>
          </a:p>
          <a:p>
            <a:r>
              <a:rPr lang="nl-NL" dirty="0"/>
              <a:t>Om voort te planten;</a:t>
            </a:r>
          </a:p>
          <a:p>
            <a:r>
              <a:rPr lang="nl-NL" dirty="0"/>
              <a:t>Voor het genot?</a:t>
            </a:r>
          </a:p>
        </p:txBody>
      </p:sp>
    </p:spTree>
    <p:extLst>
      <p:ext uri="{BB962C8B-B14F-4D97-AF65-F5344CB8AC3E}">
        <p14:creationId xmlns:p14="http://schemas.microsoft.com/office/powerpoint/2010/main" val="4038910135"/>
      </p:ext>
    </p:extLst>
  </p:cSld>
  <p:clrMapOvr>
    <a:masterClrMapping/>
  </p:clrMapOvr>
</p:sld>
</file>

<file path=ppt/theme/theme1.xml><?xml version="1.0" encoding="utf-8"?>
<a:theme xmlns:a="http://schemas.openxmlformats.org/drawingml/2006/main" name="PebbleVTI">
  <a:themeElements>
    <a:clrScheme name="Blush 3">
      <a:dk1>
        <a:sysClr val="windowText" lastClr="000000"/>
      </a:dk1>
      <a:lt1>
        <a:sysClr val="window" lastClr="FFFFFF"/>
      </a:lt1>
      <a:dk2>
        <a:srgbClr val="B15E4E"/>
      </a:dk2>
      <a:lt2>
        <a:srgbClr val="FFFFFF"/>
      </a:lt2>
      <a:accent1>
        <a:srgbClr val="C5B096"/>
      </a:accent1>
      <a:accent2>
        <a:srgbClr val="ECA855"/>
      </a:accent2>
      <a:accent3>
        <a:srgbClr val="9BBFB0"/>
      </a:accent3>
      <a:accent4>
        <a:srgbClr val="A9AEA7"/>
      </a:accent4>
      <a:accent5>
        <a:srgbClr val="6A787C"/>
      </a:accent5>
      <a:accent6>
        <a:srgbClr val="3B4345"/>
      </a:accent6>
      <a:hlink>
        <a:srgbClr val="ECA855"/>
      </a:hlink>
      <a:folHlink>
        <a:srgbClr val="6A392F"/>
      </a:folHlink>
    </a:clrScheme>
    <a:fontScheme name="Custom 4">
      <a:majorFont>
        <a:latin typeface="Sitka Subheading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ebbleVTI" id="{8B4DB91D-6BB4-4BA3-973A-733D3AF2680E}" vid="{9A19CF0D-2077-4BF4-BAA5-86934C336D5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476</Words>
  <Application>Microsoft Office PowerPoint</Application>
  <PresentationFormat>Breedbeeld</PresentationFormat>
  <Paragraphs>72</Paragraphs>
  <Slides>19</Slides>
  <Notes>0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4" baseType="lpstr">
      <vt:lpstr>Arial</vt:lpstr>
      <vt:lpstr>Avenir Next LT Pro</vt:lpstr>
      <vt:lpstr>Avenir Next LT Pro Light</vt:lpstr>
      <vt:lpstr>Sitka Subheading</vt:lpstr>
      <vt:lpstr>PebbleVTI</vt:lpstr>
      <vt:lpstr>Vitaal burgerschap les 5 </vt:lpstr>
      <vt:lpstr>programma</vt:lpstr>
      <vt:lpstr>Aan het eind van de les kun je:</vt:lpstr>
      <vt:lpstr>Klas</vt:lpstr>
      <vt:lpstr>Genderidentiteit en seksualiteit</vt:lpstr>
      <vt:lpstr>Genderidentiteit en seksualiteit</vt:lpstr>
      <vt:lpstr>Genderidentiteit: wat zegt jouw gevoel?</vt:lpstr>
      <vt:lpstr>Seksualiteit: wat vind je aantrekkelijk of wat juist niet?</vt:lpstr>
      <vt:lpstr>Fysieke aspecten van seks</vt:lpstr>
      <vt:lpstr>Voor genot</vt:lpstr>
      <vt:lpstr>Wat zouden we kunnen verstaan onder mentale aspecten van seks?</vt:lpstr>
      <vt:lpstr>Trigger warning: verkrachting</vt:lpstr>
      <vt:lpstr>Kennen wij mogelijke mentale gevolgen van verkrachting?</vt:lpstr>
      <vt:lpstr>Zijn er ook fysieke gevolgen van verkrachting? </vt:lpstr>
      <vt:lpstr>Kan je jezelf beschermen tegen aanranding? Of moeten we andere mensen duidelijk maken wat de gevolgn zijn om…?</vt:lpstr>
      <vt:lpstr>Wat zijn mogelijke manieren om grenzen te stellen en deze duidelijk te maken?</vt:lpstr>
      <vt:lpstr>Nog meer…</vt:lpstr>
      <vt:lpstr>(herhaling) Aan het eind van de les kun je:</vt:lpstr>
      <vt:lpstr>Zijn er nog vragen</vt:lpstr>
    </vt:vector>
  </TitlesOfParts>
  <Company>Albeda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Vitaal burgerschap les 5 </dc:title>
  <dc:creator>Jérémy Luwawa</dc:creator>
  <cp:lastModifiedBy>Jérémy Luwawa</cp:lastModifiedBy>
  <cp:revision>1</cp:revision>
  <dcterms:created xsi:type="dcterms:W3CDTF">2023-03-10T14:52:49Z</dcterms:created>
  <dcterms:modified xsi:type="dcterms:W3CDTF">2023-03-10T15:29:09Z</dcterms:modified>
</cp:coreProperties>
</file>