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69" r:id="rId12"/>
    <p:sldId id="267" r:id="rId13"/>
    <p:sldId id="270" r:id="rId14"/>
    <p:sldId id="271" r:id="rId15"/>
    <p:sldId id="268" r:id="rId16"/>
    <p:sldId id="272" r:id="rId17"/>
    <p:sldId id="273" r:id="rId18"/>
    <p:sldId id="260" r:id="rId19"/>
    <p:sldId id="274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766C9B-D68A-4BDB-86AB-6F89D1467E00}" v="22" dt="2023-03-10T15:27:51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924" y="6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érémy Luwawa" userId="6387e68b-6cee-471e-b774-1e6b58939a7c" providerId="ADAL" clId="{12766C9B-D68A-4BDB-86AB-6F89D1467E00}"/>
    <pc:docChg chg="undo custSel addSld modSld sldOrd addMainMaster delMainMaster">
      <pc:chgData name="Jérémy Luwawa" userId="6387e68b-6cee-471e-b774-1e6b58939a7c" providerId="ADAL" clId="{12766C9B-D68A-4BDB-86AB-6F89D1467E00}" dt="2023-03-10T15:29:01.917" v="2274" actId="20577"/>
      <pc:docMkLst>
        <pc:docMk/>
      </pc:docMkLst>
      <pc:sldChg chg="addSp modSp new mod setBg modClrScheme chgLayout">
        <pc:chgData name="Jérémy Luwawa" userId="6387e68b-6cee-471e-b774-1e6b58939a7c" providerId="ADAL" clId="{12766C9B-D68A-4BDB-86AB-6F89D1467E00}" dt="2023-03-10T14:54:51.417" v="33" actId="26606"/>
        <pc:sldMkLst>
          <pc:docMk/>
          <pc:sldMk cId="869868427" sldId="256"/>
        </pc:sldMkLst>
        <pc:spChg chg="mod">
          <ac:chgData name="Jérémy Luwawa" userId="6387e68b-6cee-471e-b774-1e6b58939a7c" providerId="ADAL" clId="{12766C9B-D68A-4BDB-86AB-6F89D1467E00}" dt="2023-03-10T14:54:51.417" v="33" actId="26606"/>
          <ac:spMkLst>
            <pc:docMk/>
            <pc:sldMk cId="869868427" sldId="256"/>
            <ac:spMk id="2" creationId="{7E0DDDC0-30DF-1641-F182-E7F57F9F8A87}"/>
          </ac:spMkLst>
        </pc:spChg>
        <pc:spChg chg="mod">
          <ac:chgData name="Jérémy Luwawa" userId="6387e68b-6cee-471e-b774-1e6b58939a7c" providerId="ADAL" clId="{12766C9B-D68A-4BDB-86AB-6F89D1467E00}" dt="2023-03-10T14:54:51.417" v="33" actId="26606"/>
          <ac:spMkLst>
            <pc:docMk/>
            <pc:sldMk cId="869868427" sldId="256"/>
            <ac:spMk id="3" creationId="{131D8D20-F303-780D-6C78-69E966445920}"/>
          </ac:spMkLst>
        </pc:spChg>
        <pc:spChg chg="add">
          <ac:chgData name="Jérémy Luwawa" userId="6387e68b-6cee-471e-b774-1e6b58939a7c" providerId="ADAL" clId="{12766C9B-D68A-4BDB-86AB-6F89D1467E00}" dt="2023-03-10T14:54:51.417" v="33" actId="26606"/>
          <ac:spMkLst>
            <pc:docMk/>
            <pc:sldMk cId="869868427" sldId="256"/>
            <ac:spMk id="1031" creationId="{7A18C9FB-EC4C-4DAE-8F7D-C6E5AF607958}"/>
          </ac:spMkLst>
        </pc:spChg>
        <pc:spChg chg="add">
          <ac:chgData name="Jérémy Luwawa" userId="6387e68b-6cee-471e-b774-1e6b58939a7c" providerId="ADAL" clId="{12766C9B-D68A-4BDB-86AB-6F89D1467E00}" dt="2023-03-10T14:54:51.417" v="33" actId="26606"/>
          <ac:spMkLst>
            <pc:docMk/>
            <pc:sldMk cId="869868427" sldId="256"/>
            <ac:spMk id="1033" creationId="{9A97FAAB-5E30-4176-BE96-C3DD3FB147F4}"/>
          </ac:spMkLst>
        </pc:spChg>
        <pc:spChg chg="add">
          <ac:chgData name="Jérémy Luwawa" userId="6387e68b-6cee-471e-b774-1e6b58939a7c" providerId="ADAL" clId="{12766C9B-D68A-4BDB-86AB-6F89D1467E00}" dt="2023-03-10T14:54:51.417" v="33" actId="26606"/>
          <ac:spMkLst>
            <pc:docMk/>
            <pc:sldMk cId="869868427" sldId="256"/>
            <ac:spMk id="1035" creationId="{F47DB6CD-8E9E-4643-B3B6-01BD80429B3C}"/>
          </ac:spMkLst>
        </pc:spChg>
        <pc:picChg chg="add mod">
          <ac:chgData name="Jérémy Luwawa" userId="6387e68b-6cee-471e-b774-1e6b58939a7c" providerId="ADAL" clId="{12766C9B-D68A-4BDB-86AB-6F89D1467E00}" dt="2023-03-10T14:54:51.417" v="33" actId="26606"/>
          <ac:picMkLst>
            <pc:docMk/>
            <pc:sldMk cId="869868427" sldId="256"/>
            <ac:picMk id="1026" creationId="{7A847C65-0762-A317-6BE9-C78EBF45E44B}"/>
          </ac:picMkLst>
        </pc:picChg>
      </pc:sldChg>
      <pc:sldChg chg="addSp delSp modSp new mod">
        <pc:chgData name="Jérémy Luwawa" userId="6387e68b-6cee-471e-b774-1e6b58939a7c" providerId="ADAL" clId="{12766C9B-D68A-4BDB-86AB-6F89D1467E00}" dt="2023-03-10T14:58:38.738" v="173" actId="26606"/>
        <pc:sldMkLst>
          <pc:docMk/>
          <pc:sldMk cId="450696167" sldId="257"/>
        </pc:sldMkLst>
        <pc:spChg chg="mod">
          <ac:chgData name="Jérémy Luwawa" userId="6387e68b-6cee-471e-b774-1e6b58939a7c" providerId="ADAL" clId="{12766C9B-D68A-4BDB-86AB-6F89D1467E00}" dt="2023-03-10T14:57:48.664" v="43" actId="20577"/>
          <ac:spMkLst>
            <pc:docMk/>
            <pc:sldMk cId="450696167" sldId="257"/>
            <ac:spMk id="2" creationId="{ED04B71F-75FE-AFF8-EBDB-720CAB97CD73}"/>
          </ac:spMkLst>
        </pc:spChg>
        <pc:spChg chg="del mod">
          <ac:chgData name="Jérémy Luwawa" userId="6387e68b-6cee-471e-b774-1e6b58939a7c" providerId="ADAL" clId="{12766C9B-D68A-4BDB-86AB-6F89D1467E00}" dt="2023-03-10T14:58:38.738" v="173" actId="26606"/>
          <ac:spMkLst>
            <pc:docMk/>
            <pc:sldMk cId="450696167" sldId="257"/>
            <ac:spMk id="3" creationId="{58D52DBF-ABEA-1CD7-0F0B-F3D764608454}"/>
          </ac:spMkLst>
        </pc:spChg>
        <pc:graphicFrameChg chg="add">
          <ac:chgData name="Jérémy Luwawa" userId="6387e68b-6cee-471e-b774-1e6b58939a7c" providerId="ADAL" clId="{12766C9B-D68A-4BDB-86AB-6F89D1467E00}" dt="2023-03-10T14:58:38.738" v="173" actId="26606"/>
          <ac:graphicFrameMkLst>
            <pc:docMk/>
            <pc:sldMk cId="450696167" sldId="257"/>
            <ac:graphicFrameMk id="5" creationId="{6C6A3F59-2A82-50C4-A4FC-BF385FF52573}"/>
          </ac:graphicFrameMkLst>
        </pc:graphicFrameChg>
      </pc:sldChg>
      <pc:sldChg chg="addSp delSp modSp new mod setBg">
        <pc:chgData name="Jérémy Luwawa" userId="6387e68b-6cee-471e-b774-1e6b58939a7c" providerId="ADAL" clId="{12766C9B-D68A-4BDB-86AB-6F89D1467E00}" dt="2023-03-10T15:02:03.118" v="663" actId="20577"/>
        <pc:sldMkLst>
          <pc:docMk/>
          <pc:sldMk cId="3542052753" sldId="258"/>
        </pc:sldMkLst>
        <pc:spChg chg="mod ord">
          <ac:chgData name="Jérémy Luwawa" userId="6387e68b-6cee-471e-b774-1e6b58939a7c" providerId="ADAL" clId="{12766C9B-D68A-4BDB-86AB-6F89D1467E00}" dt="2023-03-10T15:02:03.118" v="663" actId="20577"/>
          <ac:spMkLst>
            <pc:docMk/>
            <pc:sldMk cId="3542052753" sldId="258"/>
            <ac:spMk id="2" creationId="{004C4D61-9495-8604-2EA6-0DBA45E96C69}"/>
          </ac:spMkLst>
        </pc:spChg>
        <pc:spChg chg="mod">
          <ac:chgData name="Jérémy Luwawa" userId="6387e68b-6cee-471e-b774-1e6b58939a7c" providerId="ADAL" clId="{12766C9B-D68A-4BDB-86AB-6F89D1467E00}" dt="2023-03-10T15:01:33.493" v="655" actId="26606"/>
          <ac:spMkLst>
            <pc:docMk/>
            <pc:sldMk cId="3542052753" sldId="258"/>
            <ac:spMk id="3" creationId="{DB057ED2-17EF-A16F-B34D-F94CB4591AA9}"/>
          </ac:spMkLst>
        </pc:spChg>
        <pc:spChg chg="add del">
          <ac:chgData name="Jérémy Luwawa" userId="6387e68b-6cee-471e-b774-1e6b58939a7c" providerId="ADAL" clId="{12766C9B-D68A-4BDB-86AB-6F89D1467E00}" dt="2023-03-10T15:01:26.370" v="652" actId="26606"/>
          <ac:spMkLst>
            <pc:docMk/>
            <pc:sldMk cId="3542052753" sldId="258"/>
            <ac:spMk id="8" creationId="{987A0FBA-CC04-4256-A8EB-BB3C543E989C}"/>
          </ac:spMkLst>
        </pc:spChg>
        <pc:spChg chg="add del">
          <ac:chgData name="Jérémy Luwawa" userId="6387e68b-6cee-471e-b774-1e6b58939a7c" providerId="ADAL" clId="{12766C9B-D68A-4BDB-86AB-6F89D1467E00}" dt="2023-03-10T15:01:26.370" v="652" actId="26606"/>
          <ac:spMkLst>
            <pc:docMk/>
            <pc:sldMk cId="3542052753" sldId="258"/>
            <ac:spMk id="10" creationId="{3E9B86C0-FDA1-4FEB-807F-B6CA59CE897F}"/>
          </ac:spMkLst>
        </pc:spChg>
        <pc:spChg chg="add del">
          <ac:chgData name="Jérémy Luwawa" userId="6387e68b-6cee-471e-b774-1e6b58939a7c" providerId="ADAL" clId="{12766C9B-D68A-4BDB-86AB-6F89D1467E00}" dt="2023-03-10T15:01:26.370" v="652" actId="26606"/>
          <ac:spMkLst>
            <pc:docMk/>
            <pc:sldMk cId="3542052753" sldId="258"/>
            <ac:spMk id="12" creationId="{3362A0EA-3E81-4464-94B8-70BE5870EDC0}"/>
          </ac:spMkLst>
        </pc:spChg>
        <pc:spChg chg="add del">
          <ac:chgData name="Jérémy Luwawa" userId="6387e68b-6cee-471e-b774-1e6b58939a7c" providerId="ADAL" clId="{12766C9B-D68A-4BDB-86AB-6F89D1467E00}" dt="2023-03-10T15:01:33.465" v="654" actId="26606"/>
          <ac:spMkLst>
            <pc:docMk/>
            <pc:sldMk cId="3542052753" sldId="258"/>
            <ac:spMk id="14" creationId="{987A0FBA-CC04-4256-A8EB-BB3C543E989C}"/>
          </ac:spMkLst>
        </pc:spChg>
        <pc:spChg chg="add del">
          <ac:chgData name="Jérémy Luwawa" userId="6387e68b-6cee-471e-b774-1e6b58939a7c" providerId="ADAL" clId="{12766C9B-D68A-4BDB-86AB-6F89D1467E00}" dt="2023-03-10T15:01:33.465" v="654" actId="26606"/>
          <ac:spMkLst>
            <pc:docMk/>
            <pc:sldMk cId="3542052753" sldId="258"/>
            <ac:spMk id="15" creationId="{85815A23-71BB-4173-B4BF-E90CD9D20A70}"/>
          </ac:spMkLst>
        </pc:spChg>
        <pc:spChg chg="add del">
          <ac:chgData name="Jérémy Luwawa" userId="6387e68b-6cee-471e-b774-1e6b58939a7c" providerId="ADAL" clId="{12766C9B-D68A-4BDB-86AB-6F89D1467E00}" dt="2023-03-10T15:01:33.465" v="654" actId="26606"/>
          <ac:spMkLst>
            <pc:docMk/>
            <pc:sldMk cId="3542052753" sldId="258"/>
            <ac:spMk id="16" creationId="{B423BB46-9386-40B6-B6A8-70CDDE73419B}"/>
          </ac:spMkLst>
        </pc:spChg>
        <pc:spChg chg="add">
          <ac:chgData name="Jérémy Luwawa" userId="6387e68b-6cee-471e-b774-1e6b58939a7c" providerId="ADAL" clId="{12766C9B-D68A-4BDB-86AB-6F89D1467E00}" dt="2023-03-10T15:01:33.493" v="655" actId="26606"/>
          <ac:spMkLst>
            <pc:docMk/>
            <pc:sldMk cId="3542052753" sldId="258"/>
            <ac:spMk id="18" creationId="{987A0FBA-CC04-4256-A8EB-BB3C543E989C}"/>
          </ac:spMkLst>
        </pc:spChg>
        <pc:spChg chg="add">
          <ac:chgData name="Jérémy Luwawa" userId="6387e68b-6cee-471e-b774-1e6b58939a7c" providerId="ADAL" clId="{12766C9B-D68A-4BDB-86AB-6F89D1467E00}" dt="2023-03-10T15:01:33.493" v="655" actId="26606"/>
          <ac:spMkLst>
            <pc:docMk/>
            <pc:sldMk cId="3542052753" sldId="258"/>
            <ac:spMk id="19" creationId="{A1F6F945-08BE-4D33-9FAA-86D383E8D236}"/>
          </ac:spMkLst>
        </pc:spChg>
        <pc:spChg chg="add">
          <ac:chgData name="Jérémy Luwawa" userId="6387e68b-6cee-471e-b774-1e6b58939a7c" providerId="ADAL" clId="{12766C9B-D68A-4BDB-86AB-6F89D1467E00}" dt="2023-03-10T15:01:33.493" v="655" actId="26606"/>
          <ac:spMkLst>
            <pc:docMk/>
            <pc:sldMk cId="3542052753" sldId="258"/>
            <ac:spMk id="20" creationId="{E633B38B-B87A-4288-A20F-0223A6C27A5A}"/>
          </ac:spMkLst>
        </pc:spChg>
      </pc:sldChg>
      <pc:sldChg chg="modSp new mod ord">
        <pc:chgData name="Jérémy Luwawa" userId="6387e68b-6cee-471e-b774-1e6b58939a7c" providerId="ADAL" clId="{12766C9B-D68A-4BDB-86AB-6F89D1467E00}" dt="2023-03-10T15:03:21.672" v="842" actId="20577"/>
        <pc:sldMkLst>
          <pc:docMk/>
          <pc:sldMk cId="1229289871" sldId="259"/>
        </pc:sldMkLst>
        <pc:spChg chg="mod">
          <ac:chgData name="Jérémy Luwawa" userId="6387e68b-6cee-471e-b774-1e6b58939a7c" providerId="ADAL" clId="{12766C9B-D68A-4BDB-86AB-6F89D1467E00}" dt="2023-03-10T15:02:47.417" v="683" actId="20577"/>
          <ac:spMkLst>
            <pc:docMk/>
            <pc:sldMk cId="1229289871" sldId="259"/>
            <ac:spMk id="2" creationId="{92AC0359-D633-5A5C-9513-BFAAC993D19F}"/>
          </ac:spMkLst>
        </pc:spChg>
        <pc:spChg chg="mod">
          <ac:chgData name="Jérémy Luwawa" userId="6387e68b-6cee-471e-b774-1e6b58939a7c" providerId="ADAL" clId="{12766C9B-D68A-4BDB-86AB-6F89D1467E00}" dt="2023-03-10T15:03:21.672" v="842" actId="20577"/>
          <ac:spMkLst>
            <pc:docMk/>
            <pc:sldMk cId="1229289871" sldId="259"/>
            <ac:spMk id="3" creationId="{ED80ADF6-39A6-ECE1-75FC-93215C9209FA}"/>
          </ac:spMkLst>
        </pc:spChg>
      </pc:sldChg>
      <pc:sldChg chg="modSp add mod">
        <pc:chgData name="Jérémy Luwawa" userId="6387e68b-6cee-471e-b774-1e6b58939a7c" providerId="ADAL" clId="{12766C9B-D68A-4BDB-86AB-6F89D1467E00}" dt="2023-03-10T15:02:12.987" v="675" actId="20577"/>
        <pc:sldMkLst>
          <pc:docMk/>
          <pc:sldMk cId="3201159996" sldId="260"/>
        </pc:sldMkLst>
        <pc:spChg chg="mod">
          <ac:chgData name="Jérémy Luwawa" userId="6387e68b-6cee-471e-b774-1e6b58939a7c" providerId="ADAL" clId="{12766C9B-D68A-4BDB-86AB-6F89D1467E00}" dt="2023-03-10T15:02:12.987" v="675" actId="20577"/>
          <ac:spMkLst>
            <pc:docMk/>
            <pc:sldMk cId="3201159996" sldId="260"/>
            <ac:spMk id="2" creationId="{004C4D61-9495-8604-2EA6-0DBA45E96C69}"/>
          </ac:spMkLst>
        </pc:spChg>
      </pc:sldChg>
      <pc:sldChg chg="modSp new mod">
        <pc:chgData name="Jérémy Luwawa" userId="6387e68b-6cee-471e-b774-1e6b58939a7c" providerId="ADAL" clId="{12766C9B-D68A-4BDB-86AB-6F89D1467E00}" dt="2023-03-10T15:04:14.931" v="991" actId="20577"/>
        <pc:sldMkLst>
          <pc:docMk/>
          <pc:sldMk cId="1117993186" sldId="261"/>
        </pc:sldMkLst>
        <pc:spChg chg="mod">
          <ac:chgData name="Jérémy Luwawa" userId="6387e68b-6cee-471e-b774-1e6b58939a7c" providerId="ADAL" clId="{12766C9B-D68A-4BDB-86AB-6F89D1467E00}" dt="2023-03-10T15:03:45.933" v="877" actId="20577"/>
          <ac:spMkLst>
            <pc:docMk/>
            <pc:sldMk cId="1117993186" sldId="261"/>
            <ac:spMk id="2" creationId="{00F47106-1C3D-276F-F4B9-13C6F63D5559}"/>
          </ac:spMkLst>
        </pc:spChg>
        <pc:spChg chg="mod">
          <ac:chgData name="Jérémy Luwawa" userId="6387e68b-6cee-471e-b774-1e6b58939a7c" providerId="ADAL" clId="{12766C9B-D68A-4BDB-86AB-6F89D1467E00}" dt="2023-03-10T15:04:14.931" v="991" actId="20577"/>
          <ac:spMkLst>
            <pc:docMk/>
            <pc:sldMk cId="1117993186" sldId="261"/>
            <ac:spMk id="3" creationId="{E50E3571-C5C3-B5DC-E364-5F6E72378D16}"/>
          </ac:spMkLst>
        </pc:spChg>
      </pc:sldChg>
      <pc:sldChg chg="addSp modSp new mod setBg">
        <pc:chgData name="Jérémy Luwawa" userId="6387e68b-6cee-471e-b774-1e6b58939a7c" providerId="ADAL" clId="{12766C9B-D68A-4BDB-86AB-6F89D1467E00}" dt="2023-03-10T15:07:40.727" v="1227" actId="26606"/>
        <pc:sldMkLst>
          <pc:docMk/>
          <pc:sldMk cId="134986329" sldId="262"/>
        </pc:sldMkLst>
        <pc:spChg chg="mod ord">
          <ac:chgData name="Jérémy Luwawa" userId="6387e68b-6cee-471e-b774-1e6b58939a7c" providerId="ADAL" clId="{12766C9B-D68A-4BDB-86AB-6F89D1467E00}" dt="2023-03-10T15:07:40.727" v="1227" actId="26606"/>
          <ac:spMkLst>
            <pc:docMk/>
            <pc:sldMk cId="134986329" sldId="262"/>
            <ac:spMk id="2" creationId="{47C3F5F3-EBB0-9D2E-6E73-BDFC725FF778}"/>
          </ac:spMkLst>
        </pc:spChg>
        <pc:spChg chg="mod ord">
          <ac:chgData name="Jérémy Luwawa" userId="6387e68b-6cee-471e-b774-1e6b58939a7c" providerId="ADAL" clId="{12766C9B-D68A-4BDB-86AB-6F89D1467E00}" dt="2023-03-10T15:07:40.727" v="1227" actId="26606"/>
          <ac:spMkLst>
            <pc:docMk/>
            <pc:sldMk cId="134986329" sldId="262"/>
            <ac:spMk id="3" creationId="{3AB45822-76E6-1A64-68F5-1D82A2D30390}"/>
          </ac:spMkLst>
        </pc:spChg>
        <pc:spChg chg="add">
          <ac:chgData name="Jérémy Luwawa" userId="6387e68b-6cee-471e-b774-1e6b58939a7c" providerId="ADAL" clId="{12766C9B-D68A-4BDB-86AB-6F89D1467E00}" dt="2023-03-10T15:07:40.727" v="1227" actId="26606"/>
          <ac:spMkLst>
            <pc:docMk/>
            <pc:sldMk cId="134986329" sldId="262"/>
            <ac:spMk id="2055" creationId="{987A0FBA-CC04-4256-A8EB-BB3C543E989C}"/>
          </ac:spMkLst>
        </pc:spChg>
        <pc:spChg chg="add">
          <ac:chgData name="Jérémy Luwawa" userId="6387e68b-6cee-471e-b774-1e6b58939a7c" providerId="ADAL" clId="{12766C9B-D68A-4BDB-86AB-6F89D1467E00}" dt="2023-03-10T15:07:40.727" v="1227" actId="26606"/>
          <ac:spMkLst>
            <pc:docMk/>
            <pc:sldMk cId="134986329" sldId="262"/>
            <ac:spMk id="2057" creationId="{C75CD783-E708-4711-B23C-5B7B72A3D8F0}"/>
          </ac:spMkLst>
        </pc:spChg>
        <pc:spChg chg="add">
          <ac:chgData name="Jérémy Luwawa" userId="6387e68b-6cee-471e-b774-1e6b58939a7c" providerId="ADAL" clId="{12766C9B-D68A-4BDB-86AB-6F89D1467E00}" dt="2023-03-10T15:07:40.727" v="1227" actId="26606"/>
          <ac:spMkLst>
            <pc:docMk/>
            <pc:sldMk cId="134986329" sldId="262"/>
            <ac:spMk id="2059" creationId="{E633B38B-B87A-4288-A20F-0223A6C27A5A}"/>
          </ac:spMkLst>
        </pc:spChg>
        <pc:picChg chg="add mod">
          <ac:chgData name="Jérémy Luwawa" userId="6387e68b-6cee-471e-b774-1e6b58939a7c" providerId="ADAL" clId="{12766C9B-D68A-4BDB-86AB-6F89D1467E00}" dt="2023-03-10T15:07:40.727" v="1227" actId="26606"/>
          <ac:picMkLst>
            <pc:docMk/>
            <pc:sldMk cId="134986329" sldId="262"/>
            <ac:picMk id="2050" creationId="{57AC33A4-B576-853A-09F3-A256BD60C223}"/>
          </ac:picMkLst>
        </pc:picChg>
      </pc:sldChg>
      <pc:sldChg chg="modSp new mod">
        <pc:chgData name="Jérémy Luwawa" userId="6387e68b-6cee-471e-b774-1e6b58939a7c" providerId="ADAL" clId="{12766C9B-D68A-4BDB-86AB-6F89D1467E00}" dt="2023-03-10T15:09:46.580" v="1393" actId="20577"/>
        <pc:sldMkLst>
          <pc:docMk/>
          <pc:sldMk cId="428134801" sldId="263"/>
        </pc:sldMkLst>
        <pc:spChg chg="mod">
          <ac:chgData name="Jérémy Luwawa" userId="6387e68b-6cee-471e-b774-1e6b58939a7c" providerId="ADAL" clId="{12766C9B-D68A-4BDB-86AB-6F89D1467E00}" dt="2023-03-10T15:09:21.961" v="1297" actId="20577"/>
          <ac:spMkLst>
            <pc:docMk/>
            <pc:sldMk cId="428134801" sldId="263"/>
            <ac:spMk id="2" creationId="{8E6DAB33-35C1-9916-3C26-67F908550A16}"/>
          </ac:spMkLst>
        </pc:spChg>
        <pc:spChg chg="mod">
          <ac:chgData name="Jérémy Luwawa" userId="6387e68b-6cee-471e-b774-1e6b58939a7c" providerId="ADAL" clId="{12766C9B-D68A-4BDB-86AB-6F89D1467E00}" dt="2023-03-10T15:09:46.580" v="1393" actId="20577"/>
          <ac:spMkLst>
            <pc:docMk/>
            <pc:sldMk cId="428134801" sldId="263"/>
            <ac:spMk id="3" creationId="{065339CD-CB15-9CC9-1E16-EDEA595180C0}"/>
          </ac:spMkLst>
        </pc:spChg>
      </pc:sldChg>
      <pc:sldChg chg="addSp delSp modSp new mod">
        <pc:chgData name="Jérémy Luwawa" userId="6387e68b-6cee-471e-b774-1e6b58939a7c" providerId="ADAL" clId="{12766C9B-D68A-4BDB-86AB-6F89D1467E00}" dt="2023-03-10T15:08:58.363" v="1239" actId="1076"/>
        <pc:sldMkLst>
          <pc:docMk/>
          <pc:sldMk cId="1072859395" sldId="264"/>
        </pc:sldMkLst>
        <pc:spChg chg="mod">
          <ac:chgData name="Jérémy Luwawa" userId="6387e68b-6cee-471e-b774-1e6b58939a7c" providerId="ADAL" clId="{12766C9B-D68A-4BDB-86AB-6F89D1467E00}" dt="2023-03-10T15:06:42.344" v="1218" actId="20577"/>
          <ac:spMkLst>
            <pc:docMk/>
            <pc:sldMk cId="1072859395" sldId="264"/>
            <ac:spMk id="2" creationId="{5E1EC11B-D2B5-00DE-40A3-27A24AA52E5E}"/>
          </ac:spMkLst>
        </pc:spChg>
        <pc:spChg chg="add del">
          <ac:chgData name="Jérémy Luwawa" userId="6387e68b-6cee-471e-b774-1e6b58939a7c" providerId="ADAL" clId="{12766C9B-D68A-4BDB-86AB-6F89D1467E00}" dt="2023-03-10T15:06:52.366" v="1225"/>
          <ac:spMkLst>
            <pc:docMk/>
            <pc:sldMk cId="1072859395" sldId="264"/>
            <ac:spMk id="3" creationId="{D8F8DC9C-4316-35AC-017C-E91DC2DAD8E6}"/>
          </ac:spMkLst>
        </pc:spChg>
        <pc:spChg chg="add del mod">
          <ac:chgData name="Jérémy Luwawa" userId="6387e68b-6cee-471e-b774-1e6b58939a7c" providerId="ADAL" clId="{12766C9B-D68A-4BDB-86AB-6F89D1467E00}" dt="2023-03-10T15:06:52.241" v="1224"/>
          <ac:spMkLst>
            <pc:docMk/>
            <pc:sldMk cId="1072859395" sldId="264"/>
            <ac:spMk id="4" creationId="{8D552F4B-9C01-1DFE-B19D-A056C0C95EC6}"/>
          </ac:spMkLst>
        </pc:spChg>
        <pc:picChg chg="add mod">
          <ac:chgData name="Jérémy Luwawa" userId="6387e68b-6cee-471e-b774-1e6b58939a7c" providerId="ADAL" clId="{12766C9B-D68A-4BDB-86AB-6F89D1467E00}" dt="2023-03-10T15:06:52.366" v="1225"/>
          <ac:picMkLst>
            <pc:docMk/>
            <pc:sldMk cId="1072859395" sldId="264"/>
            <ac:picMk id="5" creationId="{63D05472-1CFC-01B0-A2E7-D9EA8B0E6FF4}"/>
          </ac:picMkLst>
        </pc:picChg>
        <pc:picChg chg="add mod">
          <ac:chgData name="Jérémy Luwawa" userId="6387e68b-6cee-471e-b774-1e6b58939a7c" providerId="ADAL" clId="{12766C9B-D68A-4BDB-86AB-6F89D1467E00}" dt="2023-03-10T15:08:58.363" v="1239" actId="1076"/>
          <ac:picMkLst>
            <pc:docMk/>
            <pc:sldMk cId="1072859395" sldId="264"/>
            <ac:picMk id="3074" creationId="{06AED2FC-71E7-0015-EE53-4389CFFB7689}"/>
          </ac:picMkLst>
        </pc:picChg>
        <pc:cxnChg chg="add mod">
          <ac:chgData name="Jérémy Luwawa" userId="6387e68b-6cee-471e-b774-1e6b58939a7c" providerId="ADAL" clId="{12766C9B-D68A-4BDB-86AB-6F89D1467E00}" dt="2023-03-10T15:08:47.667" v="1237" actId="13822"/>
          <ac:cxnSpMkLst>
            <pc:docMk/>
            <pc:sldMk cId="1072859395" sldId="264"/>
            <ac:cxnSpMk id="7" creationId="{012F6D59-2E8E-D3D6-502D-71644FC2A70B}"/>
          </ac:cxnSpMkLst>
        </pc:cxnChg>
      </pc:sldChg>
      <pc:sldChg chg="modSp new mod">
        <pc:chgData name="Jérémy Luwawa" userId="6387e68b-6cee-471e-b774-1e6b58939a7c" providerId="ADAL" clId="{12766C9B-D68A-4BDB-86AB-6F89D1467E00}" dt="2023-03-10T15:10:44.952" v="1493" actId="20577"/>
        <pc:sldMkLst>
          <pc:docMk/>
          <pc:sldMk cId="4038910135" sldId="265"/>
        </pc:sldMkLst>
        <pc:spChg chg="mod">
          <ac:chgData name="Jérémy Luwawa" userId="6387e68b-6cee-471e-b774-1e6b58939a7c" providerId="ADAL" clId="{12766C9B-D68A-4BDB-86AB-6F89D1467E00}" dt="2023-03-10T15:10:05.725" v="1423" actId="20577"/>
          <ac:spMkLst>
            <pc:docMk/>
            <pc:sldMk cId="4038910135" sldId="265"/>
            <ac:spMk id="2" creationId="{66515D50-14A4-48D2-614D-DDD8EB1A4071}"/>
          </ac:spMkLst>
        </pc:spChg>
        <pc:spChg chg="mod">
          <ac:chgData name="Jérémy Luwawa" userId="6387e68b-6cee-471e-b774-1e6b58939a7c" providerId="ADAL" clId="{12766C9B-D68A-4BDB-86AB-6F89D1467E00}" dt="2023-03-10T15:10:44.952" v="1493" actId="20577"/>
          <ac:spMkLst>
            <pc:docMk/>
            <pc:sldMk cId="4038910135" sldId="265"/>
            <ac:spMk id="3" creationId="{723E2B84-A086-59B6-DE78-CE6C3702E15B}"/>
          </ac:spMkLst>
        </pc:spChg>
      </pc:sldChg>
      <pc:sldChg chg="addSp modSp new mod">
        <pc:chgData name="Jérémy Luwawa" userId="6387e68b-6cee-471e-b774-1e6b58939a7c" providerId="ADAL" clId="{12766C9B-D68A-4BDB-86AB-6F89D1467E00}" dt="2023-03-10T15:11:13.528" v="1507"/>
        <pc:sldMkLst>
          <pc:docMk/>
          <pc:sldMk cId="1865695066" sldId="266"/>
        </pc:sldMkLst>
        <pc:spChg chg="mod">
          <ac:chgData name="Jérémy Luwawa" userId="6387e68b-6cee-471e-b774-1e6b58939a7c" providerId="ADAL" clId="{12766C9B-D68A-4BDB-86AB-6F89D1467E00}" dt="2023-03-10T15:10:59.928" v="1505" actId="20577"/>
          <ac:spMkLst>
            <pc:docMk/>
            <pc:sldMk cId="1865695066" sldId="266"/>
            <ac:spMk id="2" creationId="{D95DE6C8-4B48-42AF-2756-179A9A1567B2}"/>
          </ac:spMkLst>
        </pc:spChg>
        <pc:picChg chg="add mod">
          <ac:chgData name="Jérémy Luwawa" userId="6387e68b-6cee-471e-b774-1e6b58939a7c" providerId="ADAL" clId="{12766C9B-D68A-4BDB-86AB-6F89D1467E00}" dt="2023-03-10T15:11:06.440" v="1506"/>
          <ac:picMkLst>
            <pc:docMk/>
            <pc:sldMk cId="1865695066" sldId="266"/>
            <ac:picMk id="4" creationId="{857A006E-5EDA-F1E3-8560-0DE3614D3D3F}"/>
          </ac:picMkLst>
        </pc:picChg>
        <pc:picChg chg="add mod">
          <ac:chgData name="Jérémy Luwawa" userId="6387e68b-6cee-471e-b774-1e6b58939a7c" providerId="ADAL" clId="{12766C9B-D68A-4BDB-86AB-6F89D1467E00}" dt="2023-03-10T15:11:13.528" v="1507"/>
          <ac:picMkLst>
            <pc:docMk/>
            <pc:sldMk cId="1865695066" sldId="266"/>
            <ac:picMk id="5" creationId="{CD51C49C-32C4-A68B-C150-600A79F21A4B}"/>
          </ac:picMkLst>
        </pc:picChg>
      </pc:sldChg>
      <pc:sldChg chg="addSp delSp modSp new mod modAnim">
        <pc:chgData name="Jérémy Luwawa" userId="6387e68b-6cee-471e-b774-1e6b58939a7c" providerId="ADAL" clId="{12766C9B-D68A-4BDB-86AB-6F89D1467E00}" dt="2023-03-10T15:14:28.106" v="1540"/>
        <pc:sldMkLst>
          <pc:docMk/>
          <pc:sldMk cId="475687913" sldId="267"/>
        </pc:sldMkLst>
        <pc:spChg chg="mod">
          <ac:chgData name="Jérémy Luwawa" userId="6387e68b-6cee-471e-b774-1e6b58939a7c" providerId="ADAL" clId="{12766C9B-D68A-4BDB-86AB-6F89D1467E00}" dt="2023-03-10T15:12:07.474" v="1539" actId="20577"/>
          <ac:spMkLst>
            <pc:docMk/>
            <pc:sldMk cId="475687913" sldId="267"/>
            <ac:spMk id="2" creationId="{01C925E0-9FCA-3283-915F-8001738AF696}"/>
          </ac:spMkLst>
        </pc:spChg>
        <pc:spChg chg="del">
          <ac:chgData name="Jérémy Luwawa" userId="6387e68b-6cee-471e-b774-1e6b58939a7c" providerId="ADAL" clId="{12766C9B-D68A-4BDB-86AB-6F89D1467E00}" dt="2023-03-10T15:14:28.106" v="1540"/>
          <ac:spMkLst>
            <pc:docMk/>
            <pc:sldMk cId="475687913" sldId="267"/>
            <ac:spMk id="3" creationId="{0A78D125-D318-6FE0-51D3-5CFDBE439DC3}"/>
          </ac:spMkLst>
        </pc:spChg>
        <pc:picChg chg="add mod">
          <ac:chgData name="Jérémy Luwawa" userId="6387e68b-6cee-471e-b774-1e6b58939a7c" providerId="ADAL" clId="{12766C9B-D68A-4BDB-86AB-6F89D1467E00}" dt="2023-03-10T15:14:28.106" v="1540"/>
          <ac:picMkLst>
            <pc:docMk/>
            <pc:sldMk cId="475687913" sldId="267"/>
            <ac:picMk id="4" creationId="{942C3427-BD04-BCAE-0549-6563C30B117B}"/>
          </ac:picMkLst>
        </pc:picChg>
      </pc:sldChg>
      <pc:sldChg chg="modSp new mod">
        <pc:chgData name="Jérémy Luwawa" userId="6387e68b-6cee-471e-b774-1e6b58939a7c" providerId="ADAL" clId="{12766C9B-D68A-4BDB-86AB-6F89D1467E00}" dt="2023-03-10T15:27:38.520" v="2088" actId="20577"/>
        <pc:sldMkLst>
          <pc:docMk/>
          <pc:sldMk cId="3623664362" sldId="268"/>
        </pc:sldMkLst>
        <pc:spChg chg="mod">
          <ac:chgData name="Jérémy Luwawa" userId="6387e68b-6cee-471e-b774-1e6b58939a7c" providerId="ADAL" clId="{12766C9B-D68A-4BDB-86AB-6F89D1467E00}" dt="2023-03-10T15:27:38.520" v="2088" actId="20577"/>
          <ac:spMkLst>
            <pc:docMk/>
            <pc:sldMk cId="3623664362" sldId="268"/>
            <ac:spMk id="2" creationId="{2D8AC77C-AFAA-2919-0FCD-9BD78A7B65D3}"/>
          </ac:spMkLst>
        </pc:spChg>
      </pc:sldChg>
      <pc:sldChg chg="modSp new mod">
        <pc:chgData name="Jérémy Luwawa" userId="6387e68b-6cee-471e-b774-1e6b58939a7c" providerId="ADAL" clId="{12766C9B-D68A-4BDB-86AB-6F89D1467E00}" dt="2023-03-10T15:15:49.030" v="1692" actId="20577"/>
        <pc:sldMkLst>
          <pc:docMk/>
          <pc:sldMk cId="919963348" sldId="269"/>
        </pc:sldMkLst>
        <pc:spChg chg="mod">
          <ac:chgData name="Jérémy Luwawa" userId="6387e68b-6cee-471e-b774-1e6b58939a7c" providerId="ADAL" clId="{12766C9B-D68A-4BDB-86AB-6F89D1467E00}" dt="2023-03-10T15:15:26.989" v="1613" actId="20577"/>
          <ac:spMkLst>
            <pc:docMk/>
            <pc:sldMk cId="919963348" sldId="269"/>
            <ac:spMk id="2" creationId="{9628FC9C-DED3-4925-1E35-918FB16019FF}"/>
          </ac:spMkLst>
        </pc:spChg>
        <pc:spChg chg="mod">
          <ac:chgData name="Jérémy Luwawa" userId="6387e68b-6cee-471e-b774-1e6b58939a7c" providerId="ADAL" clId="{12766C9B-D68A-4BDB-86AB-6F89D1467E00}" dt="2023-03-10T15:15:49.030" v="1692" actId="20577"/>
          <ac:spMkLst>
            <pc:docMk/>
            <pc:sldMk cId="919963348" sldId="269"/>
            <ac:spMk id="3" creationId="{B968F56E-7ABE-2038-3D51-AD98FDEB57E3}"/>
          </ac:spMkLst>
        </pc:spChg>
      </pc:sldChg>
      <pc:sldChg chg="modSp new mod">
        <pc:chgData name="Jérémy Luwawa" userId="6387e68b-6cee-471e-b774-1e6b58939a7c" providerId="ADAL" clId="{12766C9B-D68A-4BDB-86AB-6F89D1467E00}" dt="2023-03-10T15:16:45.929" v="1823" actId="20577"/>
        <pc:sldMkLst>
          <pc:docMk/>
          <pc:sldMk cId="3535179893" sldId="270"/>
        </pc:sldMkLst>
        <pc:spChg chg="mod">
          <ac:chgData name="Jérémy Luwawa" userId="6387e68b-6cee-471e-b774-1e6b58939a7c" providerId="ADAL" clId="{12766C9B-D68A-4BDB-86AB-6F89D1467E00}" dt="2023-03-10T15:16:29.225" v="1765" actId="20577"/>
          <ac:spMkLst>
            <pc:docMk/>
            <pc:sldMk cId="3535179893" sldId="270"/>
            <ac:spMk id="2" creationId="{AA0C09F5-BFEB-BA68-300A-B618D2916B65}"/>
          </ac:spMkLst>
        </pc:spChg>
        <pc:spChg chg="mod">
          <ac:chgData name="Jérémy Luwawa" userId="6387e68b-6cee-471e-b774-1e6b58939a7c" providerId="ADAL" clId="{12766C9B-D68A-4BDB-86AB-6F89D1467E00}" dt="2023-03-10T15:16:45.929" v="1823" actId="20577"/>
          <ac:spMkLst>
            <pc:docMk/>
            <pc:sldMk cId="3535179893" sldId="270"/>
            <ac:spMk id="3" creationId="{180D04C5-C764-4899-C736-098A1142491E}"/>
          </ac:spMkLst>
        </pc:spChg>
      </pc:sldChg>
      <pc:sldChg chg="modSp new mod">
        <pc:chgData name="Jérémy Luwawa" userId="6387e68b-6cee-471e-b774-1e6b58939a7c" providerId="ADAL" clId="{12766C9B-D68A-4BDB-86AB-6F89D1467E00}" dt="2023-03-10T15:26:51.861" v="1971" actId="20577"/>
        <pc:sldMkLst>
          <pc:docMk/>
          <pc:sldMk cId="636244162" sldId="271"/>
        </pc:sldMkLst>
        <pc:spChg chg="mod">
          <ac:chgData name="Jérémy Luwawa" userId="6387e68b-6cee-471e-b774-1e6b58939a7c" providerId="ADAL" clId="{12766C9B-D68A-4BDB-86AB-6F89D1467E00}" dt="2023-03-10T15:26:24.399" v="1881" actId="27636"/>
          <ac:spMkLst>
            <pc:docMk/>
            <pc:sldMk cId="636244162" sldId="271"/>
            <ac:spMk id="2" creationId="{800B29BF-AC0B-77C0-72E4-20CF54BCD104}"/>
          </ac:spMkLst>
        </pc:spChg>
        <pc:spChg chg="mod">
          <ac:chgData name="Jérémy Luwawa" userId="6387e68b-6cee-471e-b774-1e6b58939a7c" providerId="ADAL" clId="{12766C9B-D68A-4BDB-86AB-6F89D1467E00}" dt="2023-03-10T15:26:51.861" v="1971" actId="20577"/>
          <ac:spMkLst>
            <pc:docMk/>
            <pc:sldMk cId="636244162" sldId="271"/>
            <ac:spMk id="3" creationId="{D34004A6-20AF-82F7-5BC2-0959362B7F9C}"/>
          </ac:spMkLst>
        </pc:spChg>
      </pc:sldChg>
      <pc:sldChg chg="addSp modSp new mod">
        <pc:chgData name="Jérémy Luwawa" userId="6387e68b-6cee-471e-b774-1e6b58939a7c" providerId="ADAL" clId="{12766C9B-D68A-4BDB-86AB-6F89D1467E00}" dt="2023-03-10T15:28:17.557" v="2196" actId="313"/>
        <pc:sldMkLst>
          <pc:docMk/>
          <pc:sldMk cId="2916416346" sldId="272"/>
        </pc:sldMkLst>
        <pc:spChg chg="mod">
          <ac:chgData name="Jérémy Luwawa" userId="6387e68b-6cee-471e-b774-1e6b58939a7c" providerId="ADAL" clId="{12766C9B-D68A-4BDB-86AB-6F89D1467E00}" dt="2023-03-10T15:28:17.557" v="2196" actId="313"/>
          <ac:spMkLst>
            <pc:docMk/>
            <pc:sldMk cId="2916416346" sldId="272"/>
            <ac:spMk id="2" creationId="{4E34251D-C89E-B530-4090-E196EA3B4315}"/>
          </ac:spMkLst>
        </pc:spChg>
        <pc:picChg chg="add mod">
          <ac:chgData name="Jérémy Luwawa" userId="6387e68b-6cee-471e-b774-1e6b58939a7c" providerId="ADAL" clId="{12766C9B-D68A-4BDB-86AB-6F89D1467E00}" dt="2023-03-10T15:27:51.022" v="2089"/>
          <ac:picMkLst>
            <pc:docMk/>
            <pc:sldMk cId="2916416346" sldId="272"/>
            <ac:picMk id="4" creationId="{0CB73045-221F-D561-400C-A8C2C71174D5}"/>
          </ac:picMkLst>
        </pc:picChg>
      </pc:sldChg>
      <pc:sldChg chg="modSp new mod">
        <pc:chgData name="Jérémy Luwawa" userId="6387e68b-6cee-471e-b774-1e6b58939a7c" providerId="ADAL" clId="{12766C9B-D68A-4BDB-86AB-6F89D1467E00}" dt="2023-03-10T15:28:43.200" v="2212" actId="5793"/>
        <pc:sldMkLst>
          <pc:docMk/>
          <pc:sldMk cId="137283135" sldId="273"/>
        </pc:sldMkLst>
        <pc:spChg chg="mod">
          <ac:chgData name="Jérémy Luwawa" userId="6387e68b-6cee-471e-b774-1e6b58939a7c" providerId="ADAL" clId="{12766C9B-D68A-4BDB-86AB-6F89D1467E00}" dt="2023-03-10T15:28:43.200" v="2212" actId="5793"/>
          <ac:spMkLst>
            <pc:docMk/>
            <pc:sldMk cId="137283135" sldId="273"/>
            <ac:spMk id="2" creationId="{EF00223A-C818-BAB5-3FC1-5A0B608E68BD}"/>
          </ac:spMkLst>
        </pc:spChg>
        <pc:spChg chg="mod">
          <ac:chgData name="Jérémy Luwawa" userId="6387e68b-6cee-471e-b774-1e6b58939a7c" providerId="ADAL" clId="{12766C9B-D68A-4BDB-86AB-6F89D1467E00}" dt="2023-03-10T15:28:34.994" v="2199" actId="27636"/>
          <ac:spMkLst>
            <pc:docMk/>
            <pc:sldMk cId="137283135" sldId="273"/>
            <ac:spMk id="3" creationId="{1ED1CA12-994C-C3C3-6452-478A35EA431E}"/>
          </ac:spMkLst>
        </pc:spChg>
      </pc:sldChg>
      <pc:sldChg chg="modSp new mod">
        <pc:chgData name="Jérémy Luwawa" userId="6387e68b-6cee-471e-b774-1e6b58939a7c" providerId="ADAL" clId="{12766C9B-D68A-4BDB-86AB-6F89D1467E00}" dt="2023-03-10T15:29:01.917" v="2274" actId="20577"/>
        <pc:sldMkLst>
          <pc:docMk/>
          <pc:sldMk cId="2204244733" sldId="274"/>
        </pc:sldMkLst>
        <pc:spChg chg="mod">
          <ac:chgData name="Jérémy Luwawa" userId="6387e68b-6cee-471e-b774-1e6b58939a7c" providerId="ADAL" clId="{12766C9B-D68A-4BDB-86AB-6F89D1467E00}" dt="2023-03-10T15:28:53.739" v="2232" actId="20577"/>
          <ac:spMkLst>
            <pc:docMk/>
            <pc:sldMk cId="2204244733" sldId="274"/>
            <ac:spMk id="2" creationId="{0B103416-955F-5794-D972-7CDADB10CDA7}"/>
          </ac:spMkLst>
        </pc:spChg>
        <pc:spChg chg="mod">
          <ac:chgData name="Jérémy Luwawa" userId="6387e68b-6cee-471e-b774-1e6b58939a7c" providerId="ADAL" clId="{12766C9B-D68A-4BDB-86AB-6F89D1467E00}" dt="2023-03-10T15:29:01.917" v="2274" actId="20577"/>
          <ac:spMkLst>
            <pc:docMk/>
            <pc:sldMk cId="2204244733" sldId="274"/>
            <ac:spMk id="3" creationId="{434EB565-8C86-6256-21C5-D713D344D47E}"/>
          </ac:spMkLst>
        </pc:spChg>
      </pc:sldChg>
      <pc:sldMasterChg chg="del delSldLayout">
        <pc:chgData name="Jérémy Luwawa" userId="6387e68b-6cee-471e-b774-1e6b58939a7c" providerId="ADAL" clId="{12766C9B-D68A-4BDB-86AB-6F89D1467E00}" dt="2023-03-10T14:54:51.417" v="33" actId="26606"/>
        <pc:sldMasterMkLst>
          <pc:docMk/>
          <pc:sldMasterMk cId="3475287824" sldId="2147483648"/>
        </pc:sldMasterMkLst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1507443512" sldId="2147483649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2709536050" sldId="2147483650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571303766" sldId="2147483651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2244723835" sldId="2147483652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1080443138" sldId="2147483653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2021188354" sldId="2147483654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1030414545" sldId="2147483655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4001146532" sldId="2147483656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2028065233" sldId="2147483657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1720527939" sldId="2147483658"/>
          </pc:sldLayoutMkLst>
        </pc:sldLayoutChg>
        <pc:sldLayoutChg chg="del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3475287824" sldId="2147483648"/>
            <pc:sldLayoutMk cId="1278180476" sldId="2147483659"/>
          </pc:sldLayoutMkLst>
        </pc:sldLayoutChg>
      </pc:sldMasterChg>
      <pc:sldMasterChg chg="add addSldLayout">
        <pc:chgData name="Jérémy Luwawa" userId="6387e68b-6cee-471e-b774-1e6b58939a7c" providerId="ADAL" clId="{12766C9B-D68A-4BDB-86AB-6F89D1467E00}" dt="2023-03-10T14:54:51.417" v="33" actId="26606"/>
        <pc:sldMasterMkLst>
          <pc:docMk/>
          <pc:sldMasterMk cId="2682515709" sldId="2147483725"/>
        </pc:sldMasterMkLst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2287902319" sldId="2147483714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529169061" sldId="2147483715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2832434023" sldId="2147483716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3449956355" sldId="2147483717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3388674973" sldId="2147483718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751547168" sldId="2147483719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43607412" sldId="2147483720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1143506644" sldId="2147483721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3125101424" sldId="2147483722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1779597536" sldId="2147483723"/>
          </pc:sldLayoutMkLst>
        </pc:sldLayoutChg>
        <pc:sldLayoutChg chg="add">
          <pc:chgData name="Jérémy Luwawa" userId="6387e68b-6cee-471e-b774-1e6b58939a7c" providerId="ADAL" clId="{12766C9B-D68A-4BDB-86AB-6F89D1467E00}" dt="2023-03-10T14:54:51.417" v="33" actId="26606"/>
          <pc:sldLayoutMkLst>
            <pc:docMk/>
            <pc:sldMasterMk cId="2682515709" sldId="2147483725"/>
            <pc:sldLayoutMk cId="537017917" sldId="2147483724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AFC9D3-6C14-4A65-9913-D1F9BD13FDF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0B19BC9-BBDC-48F4-99D0-6882DF5F8F69}">
      <dgm:prSet/>
      <dgm:spPr/>
      <dgm:t>
        <a:bodyPr/>
        <a:lstStyle/>
        <a:p>
          <a:r>
            <a:rPr lang="nl-NL"/>
            <a:t>Leerdoelen</a:t>
          </a:r>
          <a:endParaRPr lang="en-US"/>
        </a:p>
      </dgm:t>
    </dgm:pt>
    <dgm:pt modelId="{E1C1D45A-653E-4FFB-B565-FDE23C6613B4}" type="parTrans" cxnId="{25CA7533-0A1C-42F1-A682-209EDAD01632}">
      <dgm:prSet/>
      <dgm:spPr/>
      <dgm:t>
        <a:bodyPr/>
        <a:lstStyle/>
        <a:p>
          <a:endParaRPr lang="en-US"/>
        </a:p>
      </dgm:t>
    </dgm:pt>
    <dgm:pt modelId="{D9CF3C26-91DA-4D27-8899-2285A7835804}" type="sibTrans" cxnId="{25CA7533-0A1C-42F1-A682-209EDAD01632}">
      <dgm:prSet/>
      <dgm:spPr/>
      <dgm:t>
        <a:bodyPr/>
        <a:lstStyle/>
        <a:p>
          <a:endParaRPr lang="en-US"/>
        </a:p>
      </dgm:t>
    </dgm:pt>
    <dgm:pt modelId="{708D429F-6DC0-453B-9F49-F773636F2657}">
      <dgm:prSet/>
      <dgm:spPr/>
      <dgm:t>
        <a:bodyPr/>
        <a:lstStyle/>
        <a:p>
          <a:r>
            <a:rPr lang="nl-NL"/>
            <a:t>Genderidentiteit en seksualiteit</a:t>
          </a:r>
          <a:endParaRPr lang="en-US"/>
        </a:p>
      </dgm:t>
    </dgm:pt>
    <dgm:pt modelId="{B3ACA8EB-5A86-4004-B183-C6D0905848E5}" type="parTrans" cxnId="{220EC747-C573-4DD9-9AE7-ED7847DEB737}">
      <dgm:prSet/>
      <dgm:spPr/>
      <dgm:t>
        <a:bodyPr/>
        <a:lstStyle/>
        <a:p>
          <a:endParaRPr lang="en-US"/>
        </a:p>
      </dgm:t>
    </dgm:pt>
    <dgm:pt modelId="{F4229FC8-1224-44AA-8001-770880A9C5DE}" type="sibTrans" cxnId="{220EC747-C573-4DD9-9AE7-ED7847DEB737}">
      <dgm:prSet/>
      <dgm:spPr/>
      <dgm:t>
        <a:bodyPr/>
        <a:lstStyle/>
        <a:p>
          <a:endParaRPr lang="en-US"/>
        </a:p>
      </dgm:t>
    </dgm:pt>
    <dgm:pt modelId="{678A803F-7099-4007-A3C1-9FC7A2664A51}">
      <dgm:prSet/>
      <dgm:spPr/>
      <dgm:t>
        <a:bodyPr/>
        <a:lstStyle/>
        <a:p>
          <a:r>
            <a:rPr lang="nl-NL"/>
            <a:t>Fysieke aspecten van seks</a:t>
          </a:r>
          <a:endParaRPr lang="en-US"/>
        </a:p>
      </dgm:t>
    </dgm:pt>
    <dgm:pt modelId="{BCC58CCD-B11C-4C61-872F-F6089580AC4F}" type="parTrans" cxnId="{4AF89158-BC50-4436-A285-93BB9142A3C3}">
      <dgm:prSet/>
      <dgm:spPr/>
      <dgm:t>
        <a:bodyPr/>
        <a:lstStyle/>
        <a:p>
          <a:endParaRPr lang="en-US"/>
        </a:p>
      </dgm:t>
    </dgm:pt>
    <dgm:pt modelId="{EE23C460-7C35-4987-9983-14CF4FAFBA95}" type="sibTrans" cxnId="{4AF89158-BC50-4436-A285-93BB9142A3C3}">
      <dgm:prSet/>
      <dgm:spPr/>
      <dgm:t>
        <a:bodyPr/>
        <a:lstStyle/>
        <a:p>
          <a:endParaRPr lang="en-US"/>
        </a:p>
      </dgm:t>
    </dgm:pt>
    <dgm:pt modelId="{9A5BAD4A-EA7A-427C-826B-C9AA92A9C46A}">
      <dgm:prSet/>
      <dgm:spPr/>
      <dgm:t>
        <a:bodyPr/>
        <a:lstStyle/>
        <a:p>
          <a:r>
            <a:rPr lang="nl-NL"/>
            <a:t>Mentale aspecten van seks</a:t>
          </a:r>
          <a:endParaRPr lang="en-US"/>
        </a:p>
      </dgm:t>
    </dgm:pt>
    <dgm:pt modelId="{D3C80DFB-D3E0-40EB-9FCD-5A5B5052BAFA}" type="parTrans" cxnId="{B6836CF5-EC61-44EF-9EE8-9D6141101A7F}">
      <dgm:prSet/>
      <dgm:spPr/>
      <dgm:t>
        <a:bodyPr/>
        <a:lstStyle/>
        <a:p>
          <a:endParaRPr lang="en-US"/>
        </a:p>
      </dgm:t>
    </dgm:pt>
    <dgm:pt modelId="{B38BD824-A826-4787-BC58-3AB0FC638AF8}" type="sibTrans" cxnId="{B6836CF5-EC61-44EF-9EE8-9D6141101A7F}">
      <dgm:prSet/>
      <dgm:spPr/>
      <dgm:t>
        <a:bodyPr/>
        <a:lstStyle/>
        <a:p>
          <a:endParaRPr lang="en-US"/>
        </a:p>
      </dgm:t>
    </dgm:pt>
    <dgm:pt modelId="{6F6AEA65-A84E-43FD-A702-F5548FF30DFB}">
      <dgm:prSet/>
      <dgm:spPr/>
      <dgm:t>
        <a:bodyPr/>
        <a:lstStyle/>
        <a:p>
          <a:r>
            <a:rPr lang="nl-NL"/>
            <a:t>(volgende week toets)</a:t>
          </a:r>
          <a:endParaRPr lang="en-US"/>
        </a:p>
      </dgm:t>
    </dgm:pt>
    <dgm:pt modelId="{3A9E528E-370C-4B88-9C6D-1125DF178F15}" type="parTrans" cxnId="{A61F2BE9-2091-48E3-8392-C4D0CFF416C8}">
      <dgm:prSet/>
      <dgm:spPr/>
      <dgm:t>
        <a:bodyPr/>
        <a:lstStyle/>
        <a:p>
          <a:endParaRPr lang="en-US"/>
        </a:p>
      </dgm:t>
    </dgm:pt>
    <dgm:pt modelId="{49866D29-3859-41DB-AC5E-238E3AC4E214}" type="sibTrans" cxnId="{A61F2BE9-2091-48E3-8392-C4D0CFF416C8}">
      <dgm:prSet/>
      <dgm:spPr/>
      <dgm:t>
        <a:bodyPr/>
        <a:lstStyle/>
        <a:p>
          <a:endParaRPr lang="en-US"/>
        </a:p>
      </dgm:t>
    </dgm:pt>
    <dgm:pt modelId="{3BE2509E-89A6-4B81-AF24-D0C450C1B997}" type="pres">
      <dgm:prSet presAssocID="{57AFC9D3-6C14-4A65-9913-D1F9BD13FDF9}" presName="vert0" presStyleCnt="0">
        <dgm:presLayoutVars>
          <dgm:dir/>
          <dgm:animOne val="branch"/>
          <dgm:animLvl val="lvl"/>
        </dgm:presLayoutVars>
      </dgm:prSet>
      <dgm:spPr/>
    </dgm:pt>
    <dgm:pt modelId="{F6EA32EB-C359-41F7-86AA-63B397DB2849}" type="pres">
      <dgm:prSet presAssocID="{60B19BC9-BBDC-48F4-99D0-6882DF5F8F69}" presName="thickLine" presStyleLbl="alignNode1" presStyleIdx="0" presStyleCnt="5"/>
      <dgm:spPr/>
    </dgm:pt>
    <dgm:pt modelId="{19AE8E6B-536C-49CD-A5AA-97B2B389F22E}" type="pres">
      <dgm:prSet presAssocID="{60B19BC9-BBDC-48F4-99D0-6882DF5F8F69}" presName="horz1" presStyleCnt="0"/>
      <dgm:spPr/>
    </dgm:pt>
    <dgm:pt modelId="{5430D61D-9F72-4A2D-8B59-878DCB454D40}" type="pres">
      <dgm:prSet presAssocID="{60B19BC9-BBDC-48F4-99D0-6882DF5F8F69}" presName="tx1" presStyleLbl="revTx" presStyleIdx="0" presStyleCnt="5"/>
      <dgm:spPr/>
    </dgm:pt>
    <dgm:pt modelId="{83EF45A5-F60C-44B4-A292-164637C5625E}" type="pres">
      <dgm:prSet presAssocID="{60B19BC9-BBDC-48F4-99D0-6882DF5F8F69}" presName="vert1" presStyleCnt="0"/>
      <dgm:spPr/>
    </dgm:pt>
    <dgm:pt modelId="{98FE0E61-B7CB-4AE9-827E-4F0E207C2710}" type="pres">
      <dgm:prSet presAssocID="{708D429F-6DC0-453B-9F49-F773636F2657}" presName="thickLine" presStyleLbl="alignNode1" presStyleIdx="1" presStyleCnt="5"/>
      <dgm:spPr/>
    </dgm:pt>
    <dgm:pt modelId="{8C10527C-8B48-429B-B02E-0ED60D92E695}" type="pres">
      <dgm:prSet presAssocID="{708D429F-6DC0-453B-9F49-F773636F2657}" presName="horz1" presStyleCnt="0"/>
      <dgm:spPr/>
    </dgm:pt>
    <dgm:pt modelId="{62F7EDCB-4002-45FF-AB8F-AEBE63A95E32}" type="pres">
      <dgm:prSet presAssocID="{708D429F-6DC0-453B-9F49-F773636F2657}" presName="tx1" presStyleLbl="revTx" presStyleIdx="1" presStyleCnt="5"/>
      <dgm:spPr/>
    </dgm:pt>
    <dgm:pt modelId="{F484B24F-2931-4C8B-8702-A55D982D0720}" type="pres">
      <dgm:prSet presAssocID="{708D429F-6DC0-453B-9F49-F773636F2657}" presName="vert1" presStyleCnt="0"/>
      <dgm:spPr/>
    </dgm:pt>
    <dgm:pt modelId="{19496DBC-5B0E-4045-B9CD-D6C810AF27CC}" type="pres">
      <dgm:prSet presAssocID="{678A803F-7099-4007-A3C1-9FC7A2664A51}" presName="thickLine" presStyleLbl="alignNode1" presStyleIdx="2" presStyleCnt="5"/>
      <dgm:spPr/>
    </dgm:pt>
    <dgm:pt modelId="{A8D96BB6-B9DC-4363-A2DC-34EBF3A83892}" type="pres">
      <dgm:prSet presAssocID="{678A803F-7099-4007-A3C1-9FC7A2664A51}" presName="horz1" presStyleCnt="0"/>
      <dgm:spPr/>
    </dgm:pt>
    <dgm:pt modelId="{0D39CC10-C34B-4D6C-A8D2-6E49323BD708}" type="pres">
      <dgm:prSet presAssocID="{678A803F-7099-4007-A3C1-9FC7A2664A51}" presName="tx1" presStyleLbl="revTx" presStyleIdx="2" presStyleCnt="5"/>
      <dgm:spPr/>
    </dgm:pt>
    <dgm:pt modelId="{1A29D977-2397-4917-BABC-A79C01DD2C1E}" type="pres">
      <dgm:prSet presAssocID="{678A803F-7099-4007-A3C1-9FC7A2664A51}" presName="vert1" presStyleCnt="0"/>
      <dgm:spPr/>
    </dgm:pt>
    <dgm:pt modelId="{BAF5AAC2-4B30-4216-9C52-E86009573220}" type="pres">
      <dgm:prSet presAssocID="{9A5BAD4A-EA7A-427C-826B-C9AA92A9C46A}" presName="thickLine" presStyleLbl="alignNode1" presStyleIdx="3" presStyleCnt="5"/>
      <dgm:spPr/>
    </dgm:pt>
    <dgm:pt modelId="{909137E0-6375-4CD5-803D-2B70E79576DB}" type="pres">
      <dgm:prSet presAssocID="{9A5BAD4A-EA7A-427C-826B-C9AA92A9C46A}" presName="horz1" presStyleCnt="0"/>
      <dgm:spPr/>
    </dgm:pt>
    <dgm:pt modelId="{E93CB609-5B8E-40C4-9981-C56AD917CDA5}" type="pres">
      <dgm:prSet presAssocID="{9A5BAD4A-EA7A-427C-826B-C9AA92A9C46A}" presName="tx1" presStyleLbl="revTx" presStyleIdx="3" presStyleCnt="5"/>
      <dgm:spPr/>
    </dgm:pt>
    <dgm:pt modelId="{80891143-495C-47E5-9A87-8D4D2B613E5D}" type="pres">
      <dgm:prSet presAssocID="{9A5BAD4A-EA7A-427C-826B-C9AA92A9C46A}" presName="vert1" presStyleCnt="0"/>
      <dgm:spPr/>
    </dgm:pt>
    <dgm:pt modelId="{462446C7-5BEB-4893-9290-80FE5145F073}" type="pres">
      <dgm:prSet presAssocID="{6F6AEA65-A84E-43FD-A702-F5548FF30DFB}" presName="thickLine" presStyleLbl="alignNode1" presStyleIdx="4" presStyleCnt="5"/>
      <dgm:spPr/>
    </dgm:pt>
    <dgm:pt modelId="{17D25DD1-EFCB-42BC-9310-B2BE2284A458}" type="pres">
      <dgm:prSet presAssocID="{6F6AEA65-A84E-43FD-A702-F5548FF30DFB}" presName="horz1" presStyleCnt="0"/>
      <dgm:spPr/>
    </dgm:pt>
    <dgm:pt modelId="{BBEAA245-86CC-4D13-A7B2-BA3C190048BA}" type="pres">
      <dgm:prSet presAssocID="{6F6AEA65-A84E-43FD-A702-F5548FF30DFB}" presName="tx1" presStyleLbl="revTx" presStyleIdx="4" presStyleCnt="5"/>
      <dgm:spPr/>
    </dgm:pt>
    <dgm:pt modelId="{C1FF5839-0FEE-4087-82BE-EC34CADB4F84}" type="pres">
      <dgm:prSet presAssocID="{6F6AEA65-A84E-43FD-A702-F5548FF30DFB}" presName="vert1" presStyleCnt="0"/>
      <dgm:spPr/>
    </dgm:pt>
  </dgm:ptLst>
  <dgm:cxnLst>
    <dgm:cxn modelId="{F0730F1A-3D0E-4B39-96E9-C0E769CC188D}" type="presOf" srcId="{708D429F-6DC0-453B-9F49-F773636F2657}" destId="{62F7EDCB-4002-45FF-AB8F-AEBE63A95E32}" srcOrd="0" destOrd="0" presId="urn:microsoft.com/office/officeart/2008/layout/LinedList"/>
    <dgm:cxn modelId="{25CA7533-0A1C-42F1-A682-209EDAD01632}" srcId="{57AFC9D3-6C14-4A65-9913-D1F9BD13FDF9}" destId="{60B19BC9-BBDC-48F4-99D0-6882DF5F8F69}" srcOrd="0" destOrd="0" parTransId="{E1C1D45A-653E-4FFB-B565-FDE23C6613B4}" sibTransId="{D9CF3C26-91DA-4D27-8899-2285A7835804}"/>
    <dgm:cxn modelId="{57834761-4258-46F8-8B61-05C1E38CDEC9}" type="presOf" srcId="{678A803F-7099-4007-A3C1-9FC7A2664A51}" destId="{0D39CC10-C34B-4D6C-A8D2-6E49323BD708}" srcOrd="0" destOrd="0" presId="urn:microsoft.com/office/officeart/2008/layout/LinedList"/>
    <dgm:cxn modelId="{220EC747-C573-4DD9-9AE7-ED7847DEB737}" srcId="{57AFC9D3-6C14-4A65-9913-D1F9BD13FDF9}" destId="{708D429F-6DC0-453B-9F49-F773636F2657}" srcOrd="1" destOrd="0" parTransId="{B3ACA8EB-5A86-4004-B183-C6D0905848E5}" sibTransId="{F4229FC8-1224-44AA-8001-770880A9C5DE}"/>
    <dgm:cxn modelId="{4AF89158-BC50-4436-A285-93BB9142A3C3}" srcId="{57AFC9D3-6C14-4A65-9913-D1F9BD13FDF9}" destId="{678A803F-7099-4007-A3C1-9FC7A2664A51}" srcOrd="2" destOrd="0" parTransId="{BCC58CCD-B11C-4C61-872F-F6089580AC4F}" sibTransId="{EE23C460-7C35-4987-9983-14CF4FAFBA95}"/>
    <dgm:cxn modelId="{F92F7098-4CA6-42A7-8CC4-1C667494F36A}" type="presOf" srcId="{57AFC9D3-6C14-4A65-9913-D1F9BD13FDF9}" destId="{3BE2509E-89A6-4B81-AF24-D0C450C1B997}" srcOrd="0" destOrd="0" presId="urn:microsoft.com/office/officeart/2008/layout/LinedList"/>
    <dgm:cxn modelId="{205A6FA7-3F0F-454C-A82F-7722864A7859}" type="presOf" srcId="{9A5BAD4A-EA7A-427C-826B-C9AA92A9C46A}" destId="{E93CB609-5B8E-40C4-9981-C56AD917CDA5}" srcOrd="0" destOrd="0" presId="urn:microsoft.com/office/officeart/2008/layout/LinedList"/>
    <dgm:cxn modelId="{E1B34BB6-1CC8-45FA-835B-22128F8C8748}" type="presOf" srcId="{60B19BC9-BBDC-48F4-99D0-6882DF5F8F69}" destId="{5430D61D-9F72-4A2D-8B59-878DCB454D40}" srcOrd="0" destOrd="0" presId="urn:microsoft.com/office/officeart/2008/layout/LinedList"/>
    <dgm:cxn modelId="{4447B1B9-E3B2-442F-A5EF-43351E41AC92}" type="presOf" srcId="{6F6AEA65-A84E-43FD-A702-F5548FF30DFB}" destId="{BBEAA245-86CC-4D13-A7B2-BA3C190048BA}" srcOrd="0" destOrd="0" presId="urn:microsoft.com/office/officeart/2008/layout/LinedList"/>
    <dgm:cxn modelId="{A61F2BE9-2091-48E3-8392-C4D0CFF416C8}" srcId="{57AFC9D3-6C14-4A65-9913-D1F9BD13FDF9}" destId="{6F6AEA65-A84E-43FD-A702-F5548FF30DFB}" srcOrd="4" destOrd="0" parTransId="{3A9E528E-370C-4B88-9C6D-1125DF178F15}" sibTransId="{49866D29-3859-41DB-AC5E-238E3AC4E214}"/>
    <dgm:cxn modelId="{B6836CF5-EC61-44EF-9EE8-9D6141101A7F}" srcId="{57AFC9D3-6C14-4A65-9913-D1F9BD13FDF9}" destId="{9A5BAD4A-EA7A-427C-826B-C9AA92A9C46A}" srcOrd="3" destOrd="0" parTransId="{D3C80DFB-D3E0-40EB-9FCD-5A5B5052BAFA}" sibTransId="{B38BD824-A826-4787-BC58-3AB0FC638AF8}"/>
    <dgm:cxn modelId="{69023850-A402-4C59-BB2A-34DA0F7778E9}" type="presParOf" srcId="{3BE2509E-89A6-4B81-AF24-D0C450C1B997}" destId="{F6EA32EB-C359-41F7-86AA-63B397DB2849}" srcOrd="0" destOrd="0" presId="urn:microsoft.com/office/officeart/2008/layout/LinedList"/>
    <dgm:cxn modelId="{96FDD596-81FB-452E-B434-F0839D5A8E20}" type="presParOf" srcId="{3BE2509E-89A6-4B81-AF24-D0C450C1B997}" destId="{19AE8E6B-536C-49CD-A5AA-97B2B389F22E}" srcOrd="1" destOrd="0" presId="urn:microsoft.com/office/officeart/2008/layout/LinedList"/>
    <dgm:cxn modelId="{FEB22B3A-C641-4944-908D-F4029B775FE5}" type="presParOf" srcId="{19AE8E6B-536C-49CD-A5AA-97B2B389F22E}" destId="{5430D61D-9F72-4A2D-8B59-878DCB454D40}" srcOrd="0" destOrd="0" presId="urn:microsoft.com/office/officeart/2008/layout/LinedList"/>
    <dgm:cxn modelId="{F0444375-8705-4B9C-9D92-ED0EC1D992CB}" type="presParOf" srcId="{19AE8E6B-536C-49CD-A5AA-97B2B389F22E}" destId="{83EF45A5-F60C-44B4-A292-164637C5625E}" srcOrd="1" destOrd="0" presId="urn:microsoft.com/office/officeart/2008/layout/LinedList"/>
    <dgm:cxn modelId="{4BFD1885-CE59-49EA-A5FD-7C7D27C10E74}" type="presParOf" srcId="{3BE2509E-89A6-4B81-AF24-D0C450C1B997}" destId="{98FE0E61-B7CB-4AE9-827E-4F0E207C2710}" srcOrd="2" destOrd="0" presId="urn:microsoft.com/office/officeart/2008/layout/LinedList"/>
    <dgm:cxn modelId="{E7B0C8AF-DBAC-4795-B326-DB34F7B2D3B8}" type="presParOf" srcId="{3BE2509E-89A6-4B81-AF24-D0C450C1B997}" destId="{8C10527C-8B48-429B-B02E-0ED60D92E695}" srcOrd="3" destOrd="0" presId="urn:microsoft.com/office/officeart/2008/layout/LinedList"/>
    <dgm:cxn modelId="{F616C795-C7DB-4086-B1AE-A50F8131AD05}" type="presParOf" srcId="{8C10527C-8B48-429B-B02E-0ED60D92E695}" destId="{62F7EDCB-4002-45FF-AB8F-AEBE63A95E32}" srcOrd="0" destOrd="0" presId="urn:microsoft.com/office/officeart/2008/layout/LinedList"/>
    <dgm:cxn modelId="{FEDDB45D-83D6-43DE-8938-FC166BC9FD9B}" type="presParOf" srcId="{8C10527C-8B48-429B-B02E-0ED60D92E695}" destId="{F484B24F-2931-4C8B-8702-A55D982D0720}" srcOrd="1" destOrd="0" presId="urn:microsoft.com/office/officeart/2008/layout/LinedList"/>
    <dgm:cxn modelId="{D9D3FB83-1409-4A26-A415-8E7B029A746F}" type="presParOf" srcId="{3BE2509E-89A6-4B81-AF24-D0C450C1B997}" destId="{19496DBC-5B0E-4045-B9CD-D6C810AF27CC}" srcOrd="4" destOrd="0" presId="urn:microsoft.com/office/officeart/2008/layout/LinedList"/>
    <dgm:cxn modelId="{3E947D1E-8054-4928-A68F-C98F3F09EA20}" type="presParOf" srcId="{3BE2509E-89A6-4B81-AF24-D0C450C1B997}" destId="{A8D96BB6-B9DC-4363-A2DC-34EBF3A83892}" srcOrd="5" destOrd="0" presId="urn:microsoft.com/office/officeart/2008/layout/LinedList"/>
    <dgm:cxn modelId="{127C7341-EFC3-4430-91DD-7570FBFF08CF}" type="presParOf" srcId="{A8D96BB6-B9DC-4363-A2DC-34EBF3A83892}" destId="{0D39CC10-C34B-4D6C-A8D2-6E49323BD708}" srcOrd="0" destOrd="0" presId="urn:microsoft.com/office/officeart/2008/layout/LinedList"/>
    <dgm:cxn modelId="{25D10059-0F70-4B8E-9C80-D3E17D83567C}" type="presParOf" srcId="{A8D96BB6-B9DC-4363-A2DC-34EBF3A83892}" destId="{1A29D977-2397-4917-BABC-A79C01DD2C1E}" srcOrd="1" destOrd="0" presId="urn:microsoft.com/office/officeart/2008/layout/LinedList"/>
    <dgm:cxn modelId="{A437A929-8EF6-4F07-A68B-0187BDEFC289}" type="presParOf" srcId="{3BE2509E-89A6-4B81-AF24-D0C450C1B997}" destId="{BAF5AAC2-4B30-4216-9C52-E86009573220}" srcOrd="6" destOrd="0" presId="urn:microsoft.com/office/officeart/2008/layout/LinedList"/>
    <dgm:cxn modelId="{CB5A7E20-A602-45A8-9A10-0BD07D97F316}" type="presParOf" srcId="{3BE2509E-89A6-4B81-AF24-D0C450C1B997}" destId="{909137E0-6375-4CD5-803D-2B70E79576DB}" srcOrd="7" destOrd="0" presId="urn:microsoft.com/office/officeart/2008/layout/LinedList"/>
    <dgm:cxn modelId="{C9AD6361-2B63-4593-A624-ECC0C8B6A02A}" type="presParOf" srcId="{909137E0-6375-4CD5-803D-2B70E79576DB}" destId="{E93CB609-5B8E-40C4-9981-C56AD917CDA5}" srcOrd="0" destOrd="0" presId="urn:microsoft.com/office/officeart/2008/layout/LinedList"/>
    <dgm:cxn modelId="{14B5B282-BB45-4A62-88EF-904065B39EA0}" type="presParOf" srcId="{909137E0-6375-4CD5-803D-2B70E79576DB}" destId="{80891143-495C-47E5-9A87-8D4D2B613E5D}" srcOrd="1" destOrd="0" presId="urn:microsoft.com/office/officeart/2008/layout/LinedList"/>
    <dgm:cxn modelId="{36B60A7E-6B24-482D-BF3D-C93E7A44F446}" type="presParOf" srcId="{3BE2509E-89A6-4B81-AF24-D0C450C1B997}" destId="{462446C7-5BEB-4893-9290-80FE5145F073}" srcOrd="8" destOrd="0" presId="urn:microsoft.com/office/officeart/2008/layout/LinedList"/>
    <dgm:cxn modelId="{653D9DFC-B41A-4020-A659-B17597642A26}" type="presParOf" srcId="{3BE2509E-89A6-4B81-AF24-D0C450C1B997}" destId="{17D25DD1-EFCB-42BC-9310-B2BE2284A458}" srcOrd="9" destOrd="0" presId="urn:microsoft.com/office/officeart/2008/layout/LinedList"/>
    <dgm:cxn modelId="{F7C72FD3-F92F-4223-81AA-33F098785A63}" type="presParOf" srcId="{17D25DD1-EFCB-42BC-9310-B2BE2284A458}" destId="{BBEAA245-86CC-4D13-A7B2-BA3C190048BA}" srcOrd="0" destOrd="0" presId="urn:microsoft.com/office/officeart/2008/layout/LinedList"/>
    <dgm:cxn modelId="{C19F8159-3111-4000-BC18-880B71930C91}" type="presParOf" srcId="{17D25DD1-EFCB-42BC-9310-B2BE2284A458}" destId="{C1FF5839-0FEE-4087-82BE-EC34CADB4F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EA32EB-C359-41F7-86AA-63B397DB2849}">
      <dsp:nvSpPr>
        <dsp:cNvPr id="0" name=""/>
        <dsp:cNvSpPr/>
      </dsp:nvSpPr>
      <dsp:spPr>
        <a:xfrm>
          <a:off x="0" y="466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0D61D-9F72-4A2D-8B59-878DCB454D40}">
      <dsp:nvSpPr>
        <dsp:cNvPr id="0" name=""/>
        <dsp:cNvSpPr/>
      </dsp:nvSpPr>
      <dsp:spPr>
        <a:xfrm>
          <a:off x="0" y="466"/>
          <a:ext cx="10668000" cy="763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Leerdoelen</a:t>
          </a:r>
          <a:endParaRPr lang="en-US" sz="3500" kern="1200"/>
        </a:p>
      </dsp:txBody>
      <dsp:txXfrm>
        <a:off x="0" y="466"/>
        <a:ext cx="10668000" cy="763430"/>
      </dsp:txXfrm>
    </dsp:sp>
    <dsp:sp modelId="{98FE0E61-B7CB-4AE9-827E-4F0E207C2710}">
      <dsp:nvSpPr>
        <dsp:cNvPr id="0" name=""/>
        <dsp:cNvSpPr/>
      </dsp:nvSpPr>
      <dsp:spPr>
        <a:xfrm>
          <a:off x="0" y="763896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F7EDCB-4002-45FF-AB8F-AEBE63A95E32}">
      <dsp:nvSpPr>
        <dsp:cNvPr id="0" name=""/>
        <dsp:cNvSpPr/>
      </dsp:nvSpPr>
      <dsp:spPr>
        <a:xfrm>
          <a:off x="0" y="763896"/>
          <a:ext cx="10668000" cy="763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Genderidentiteit en seksualiteit</a:t>
          </a:r>
          <a:endParaRPr lang="en-US" sz="3500" kern="1200"/>
        </a:p>
      </dsp:txBody>
      <dsp:txXfrm>
        <a:off x="0" y="763896"/>
        <a:ext cx="10668000" cy="763430"/>
      </dsp:txXfrm>
    </dsp:sp>
    <dsp:sp modelId="{19496DBC-5B0E-4045-B9CD-D6C810AF27CC}">
      <dsp:nvSpPr>
        <dsp:cNvPr id="0" name=""/>
        <dsp:cNvSpPr/>
      </dsp:nvSpPr>
      <dsp:spPr>
        <a:xfrm>
          <a:off x="0" y="1527326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39CC10-C34B-4D6C-A8D2-6E49323BD708}">
      <dsp:nvSpPr>
        <dsp:cNvPr id="0" name=""/>
        <dsp:cNvSpPr/>
      </dsp:nvSpPr>
      <dsp:spPr>
        <a:xfrm>
          <a:off x="0" y="1527326"/>
          <a:ext cx="10668000" cy="763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Fysieke aspecten van seks</a:t>
          </a:r>
          <a:endParaRPr lang="en-US" sz="3500" kern="1200"/>
        </a:p>
      </dsp:txBody>
      <dsp:txXfrm>
        <a:off x="0" y="1527326"/>
        <a:ext cx="10668000" cy="763430"/>
      </dsp:txXfrm>
    </dsp:sp>
    <dsp:sp modelId="{BAF5AAC2-4B30-4216-9C52-E86009573220}">
      <dsp:nvSpPr>
        <dsp:cNvPr id="0" name=""/>
        <dsp:cNvSpPr/>
      </dsp:nvSpPr>
      <dsp:spPr>
        <a:xfrm>
          <a:off x="0" y="2290756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3CB609-5B8E-40C4-9981-C56AD917CDA5}">
      <dsp:nvSpPr>
        <dsp:cNvPr id="0" name=""/>
        <dsp:cNvSpPr/>
      </dsp:nvSpPr>
      <dsp:spPr>
        <a:xfrm>
          <a:off x="0" y="2290756"/>
          <a:ext cx="10668000" cy="763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Mentale aspecten van seks</a:t>
          </a:r>
          <a:endParaRPr lang="en-US" sz="3500" kern="1200"/>
        </a:p>
      </dsp:txBody>
      <dsp:txXfrm>
        <a:off x="0" y="2290756"/>
        <a:ext cx="10668000" cy="763430"/>
      </dsp:txXfrm>
    </dsp:sp>
    <dsp:sp modelId="{462446C7-5BEB-4893-9290-80FE5145F073}">
      <dsp:nvSpPr>
        <dsp:cNvPr id="0" name=""/>
        <dsp:cNvSpPr/>
      </dsp:nvSpPr>
      <dsp:spPr>
        <a:xfrm>
          <a:off x="0" y="3054186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AA245-86CC-4D13-A7B2-BA3C190048BA}">
      <dsp:nvSpPr>
        <dsp:cNvPr id="0" name=""/>
        <dsp:cNvSpPr/>
      </dsp:nvSpPr>
      <dsp:spPr>
        <a:xfrm>
          <a:off x="0" y="3054186"/>
          <a:ext cx="10668000" cy="763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500" kern="1200"/>
            <a:t>(volgende week toets)</a:t>
          </a:r>
          <a:endParaRPr lang="en-US" sz="3500" kern="1200"/>
        </a:p>
      </dsp:txBody>
      <dsp:txXfrm>
        <a:off x="0" y="3054186"/>
        <a:ext cx="10668000" cy="763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5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4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0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0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97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1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7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0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6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3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3/10/2023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15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idPrF17UP0?feature=oembed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0DDDC0-30DF-1641-F182-E7F57F9F8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0" y="1524000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nl-NL" sz="4400"/>
              <a:t>Vitaal burgerschap les 5</a:t>
            </a:r>
            <a:br>
              <a:rPr lang="nl-NL" sz="4400"/>
            </a:br>
            <a:endParaRPr lang="nl-NL" sz="440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31D8D20-F303-780D-6C78-69E966445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4571999"/>
            <a:ext cx="4572000" cy="1524000"/>
          </a:xfrm>
        </p:spPr>
        <p:txBody>
          <a:bodyPr>
            <a:normAutofit/>
          </a:bodyPr>
          <a:lstStyle/>
          <a:p>
            <a:pPr algn="l"/>
            <a:endParaRPr lang="nl-NL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9A97FAAB-5E30-4176-BE96-C3DD3FB14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8" y="762007"/>
            <a:ext cx="5948806" cy="6095979"/>
          </a:xfrm>
          <a:custGeom>
            <a:avLst/>
            <a:gdLst>
              <a:gd name="connsiteX0" fmla="*/ 1573832 w 5948806"/>
              <a:gd name="connsiteY0" fmla="*/ 765 h 6095979"/>
              <a:gd name="connsiteX1" fmla="*/ 2734663 w 5948806"/>
              <a:gd name="connsiteY1" fmla="*/ 238687 h 6095979"/>
              <a:gd name="connsiteX2" fmla="*/ 5668316 w 5948806"/>
              <a:gd name="connsiteY2" fmla="*/ 3639516 h 6095979"/>
              <a:gd name="connsiteX3" fmla="*/ 5937022 w 5948806"/>
              <a:gd name="connsiteY3" fmla="*/ 5865869 h 6095979"/>
              <a:gd name="connsiteX4" fmla="*/ 5948806 w 5948806"/>
              <a:gd name="connsiteY4" fmla="*/ 6095979 h 6095979"/>
              <a:gd name="connsiteX5" fmla="*/ 0 w 5948806"/>
              <a:gd name="connsiteY5" fmla="*/ 6095979 h 6095979"/>
              <a:gd name="connsiteX6" fmla="*/ 0 w 5948806"/>
              <a:gd name="connsiteY6" fmla="*/ 1621672 h 6095979"/>
              <a:gd name="connsiteX7" fmla="*/ 36310 w 5948806"/>
              <a:gd name="connsiteY7" fmla="*/ 1518814 h 6095979"/>
              <a:gd name="connsiteX8" fmla="*/ 287891 w 5948806"/>
              <a:gd name="connsiteY8" fmla="*/ 956872 h 6095979"/>
              <a:gd name="connsiteX9" fmla="*/ 1573832 w 5948806"/>
              <a:gd name="connsiteY9" fmla="*/ 765 h 6095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48806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9" y="4393559"/>
                  <a:pt x="5890546" y="5142244"/>
                  <a:pt x="5937022" y="5865869"/>
                </a:cubicBezTo>
                <a:lnTo>
                  <a:pt x="5948806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F47DB6CD-8E9E-4643-B3B6-01BD80429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1026" name="Picture 2" descr="Seksuele geaardheid in De Sims 4">
            <a:extLst>
              <a:ext uri="{FF2B5EF4-FFF2-40B4-BE49-F238E27FC236}">
                <a16:creationId xmlns:a16="http://schemas.microsoft.com/office/drawing/2014/main" id="{7A847C65-0762-A317-6BE9-C78EBF45E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1999" y="3124200"/>
            <a:ext cx="3810001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868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DE6C8-4B48-42AF-2756-179A9A156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genot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DC7745-7928-5155-F45D-CBC6BFE02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57A006E-5EDA-F1E3-8560-0DE3614D3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08" y="2132856"/>
            <a:ext cx="4536504" cy="453650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CD51C49C-32C4-A68B-C150-600A79F21A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040" y="2160724"/>
            <a:ext cx="4536504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95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28FC9C-DED3-4925-1E35-918FB1601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zouden we kunnen verstaan onder mentale aspecten van seks?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68F56E-7ABE-2038-3D51-AD98FDEB5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Seks kan heel ontspannen werken;</a:t>
            </a:r>
          </a:p>
          <a:p>
            <a:r>
              <a:rPr lang="nl-NL" dirty="0"/>
              <a:t>Seks kan ook niet ontspannend werken</a:t>
            </a:r>
          </a:p>
        </p:txBody>
      </p:sp>
    </p:spTree>
    <p:extLst>
      <p:ext uri="{BB962C8B-B14F-4D97-AF65-F5344CB8AC3E}">
        <p14:creationId xmlns:p14="http://schemas.microsoft.com/office/powerpoint/2010/main" val="919963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925E0-9FCA-3283-915F-8001738AF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Trigger </a:t>
            </a:r>
            <a:r>
              <a:rPr lang="nl-NL" dirty="0" err="1"/>
              <a:t>warning</a:t>
            </a:r>
            <a:r>
              <a:rPr lang="nl-NL" dirty="0"/>
              <a:t>: verkrachting</a:t>
            </a:r>
          </a:p>
        </p:txBody>
      </p:sp>
      <p:pic>
        <p:nvPicPr>
          <p:cNvPr id="4" name="Onlinemedia 3" title="BOOS: THIS IS THE VOICE">
            <a:hlinkClick r:id="" action="ppaction://media"/>
            <a:extLst>
              <a:ext uri="{FF2B5EF4-FFF2-40B4-BE49-F238E27FC236}">
                <a16:creationId xmlns:a16="http://schemas.microsoft.com/office/drawing/2014/main" id="{942C3427-BD04-BCAE-0549-6563C30B117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17800" y="2286000"/>
            <a:ext cx="6757988" cy="381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8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C09F5-BFEB-BA68-300A-B618D2916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Kennen wij mogelijke mentale gevolgen van verkrachting?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0D04C5-C764-4899-C736-098A11424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Ommacht</a:t>
            </a:r>
            <a:r>
              <a:rPr lang="nl-NL" dirty="0"/>
              <a:t>;</a:t>
            </a:r>
          </a:p>
          <a:p>
            <a:r>
              <a:rPr lang="nl-NL" dirty="0"/>
              <a:t>Schuld;</a:t>
            </a:r>
          </a:p>
          <a:p>
            <a:r>
              <a:rPr lang="nl-NL" dirty="0"/>
              <a:t>Schaamte;</a:t>
            </a:r>
          </a:p>
          <a:p>
            <a:r>
              <a:rPr lang="nl-NL" dirty="0"/>
              <a:t>Wantrouwen bij sekspartner.</a:t>
            </a:r>
          </a:p>
        </p:txBody>
      </p:sp>
    </p:spTree>
    <p:extLst>
      <p:ext uri="{BB962C8B-B14F-4D97-AF65-F5344CB8AC3E}">
        <p14:creationId xmlns:p14="http://schemas.microsoft.com/office/powerpoint/2010/main" val="3535179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0B29BF-AC0B-77C0-72E4-20CF54BC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Zijn er ook fysieke gevolgen van verkrachting?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34004A6-20AF-82F7-5BC2-0959362B7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Hoofd- of </a:t>
            </a:r>
            <a:r>
              <a:rPr lang="nl-NL" dirty="0" err="1"/>
              <a:t>buikpin</a:t>
            </a:r>
            <a:endParaRPr lang="nl-NL" dirty="0"/>
          </a:p>
          <a:p>
            <a:r>
              <a:rPr lang="nl-NL" dirty="0"/>
              <a:t>Paniek- en stressklachten</a:t>
            </a:r>
          </a:p>
          <a:p>
            <a:r>
              <a:rPr lang="nl-NL" dirty="0"/>
              <a:t>Seksuele pijnproblemen</a:t>
            </a:r>
          </a:p>
          <a:p>
            <a:r>
              <a:rPr lang="nl-NL" dirty="0"/>
              <a:t>Soa’s</a:t>
            </a:r>
          </a:p>
          <a:p>
            <a:r>
              <a:rPr lang="nl-NL" dirty="0" err="1"/>
              <a:t>zwangerscha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6244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8AC77C-AFAA-2919-0FCD-9BD78A7B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Kan je jezelf beschermen tegen aanranding? Of moeten we andere mensen duidelijk maken wat de </a:t>
            </a:r>
            <a:r>
              <a:rPr lang="nl-NL" dirty="0" err="1"/>
              <a:t>gevolgn</a:t>
            </a:r>
            <a:r>
              <a:rPr lang="nl-NL" dirty="0"/>
              <a:t> zijn om…?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A36BD65-B6FB-2550-C666-C5FFC7C70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3664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34251D-C89E-B530-4090-E196EA3B4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mogelijke manieren om grenzen te stellen en deze duidelijk te maken?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E93204-5076-2570-5B77-2EFAE4BC92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 descr="Afbeelding met tekst, schermafbeelding, computer, computer&#10;&#10;Automatisch gegenereerde beschrijving">
            <a:extLst>
              <a:ext uri="{FF2B5EF4-FFF2-40B4-BE49-F238E27FC236}">
                <a16:creationId xmlns:a16="http://schemas.microsoft.com/office/drawing/2014/main" id="{0CB73045-221F-D561-400C-A8C2C7117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72" t="26650" r="31950" b="17668"/>
          <a:stretch/>
        </p:blipFill>
        <p:spPr bwMode="auto">
          <a:xfrm>
            <a:off x="3287688" y="2348880"/>
            <a:ext cx="4871316" cy="38164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16416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00223A-C818-BAB5-3FC1-5A0B608E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Nog meer…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D1CA12-994C-C3C3-6452-478A35EA4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Aanraders popcultuur: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Mocht je meer willen weten over verschillende onderwerpen, kan je via YouTube</a:t>
            </a:r>
            <a:br>
              <a:rPr lang="nl-NL" sz="2800" dirty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>kijken naar video’s van ‘de sekszusjes’.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>
                <a:solidFill>
                  <a:schemeClr val="bg1"/>
                </a:solidFill>
              </a:rPr>
              <a:t>Ook is ‘de seksmobiel’ interessant. Hier beantwoorden een presentator van BNN</a:t>
            </a:r>
            <a:br>
              <a:rPr lang="nl-NL" sz="2800" dirty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>en een bekende </a:t>
            </a:r>
            <a:r>
              <a:rPr lang="nl-NL" sz="2800" dirty="0" err="1">
                <a:solidFill>
                  <a:schemeClr val="bg1"/>
                </a:solidFill>
              </a:rPr>
              <a:t>influencer</a:t>
            </a:r>
            <a:r>
              <a:rPr lang="nl-NL" sz="2800" dirty="0">
                <a:solidFill>
                  <a:schemeClr val="bg1"/>
                </a:solidFill>
              </a:rPr>
              <a:t> samen vragen die kijkers kunnen stellen. Dit is ook te </a:t>
            </a:r>
            <a:br>
              <a:rPr lang="nl-NL" sz="2800" dirty="0">
                <a:solidFill>
                  <a:schemeClr val="bg1"/>
                </a:solidFill>
              </a:rPr>
            </a:br>
            <a:r>
              <a:rPr lang="nl-NL" sz="2800" dirty="0">
                <a:solidFill>
                  <a:schemeClr val="bg1"/>
                </a:solidFill>
              </a:rPr>
              <a:t>vinden op YouTube.</a:t>
            </a:r>
          </a:p>
          <a:p>
            <a:endParaRPr lang="nl-NL" sz="2800" dirty="0">
              <a:solidFill>
                <a:schemeClr val="bg1"/>
              </a:solidFill>
            </a:endParaRPr>
          </a:p>
          <a:p>
            <a:r>
              <a:rPr lang="nl-NL" sz="2800" dirty="0" err="1">
                <a:solidFill>
                  <a:schemeClr val="bg1"/>
                </a:solidFill>
              </a:rPr>
              <a:t>Sex</a:t>
            </a:r>
            <a:r>
              <a:rPr lang="nl-NL" sz="2800" dirty="0">
                <a:solidFill>
                  <a:schemeClr val="bg1"/>
                </a:solidFill>
              </a:rPr>
              <a:t> </a:t>
            </a:r>
            <a:r>
              <a:rPr lang="nl-NL" sz="2800" dirty="0" err="1">
                <a:solidFill>
                  <a:schemeClr val="bg1"/>
                </a:solidFill>
              </a:rPr>
              <a:t>Education</a:t>
            </a:r>
            <a:r>
              <a:rPr lang="nl-NL" sz="2800" dirty="0">
                <a:solidFill>
                  <a:schemeClr val="bg1"/>
                </a:solidFill>
              </a:rPr>
              <a:t> op </a:t>
            </a:r>
            <a:r>
              <a:rPr lang="nl-NL" sz="2800" dirty="0" err="1">
                <a:solidFill>
                  <a:schemeClr val="bg1"/>
                </a:solidFill>
              </a:rPr>
              <a:t>Netflix</a:t>
            </a:r>
            <a:r>
              <a:rPr lang="nl-NL" sz="2800" dirty="0">
                <a:solidFill>
                  <a:schemeClr val="bg1"/>
                </a:solidFill>
              </a:rPr>
              <a:t>. Een serie over tieners die op hun manier om leren gaan met verschillende seksen, genderidentiteiten en seksualiteiten.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283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A1F6F945-08BE-4D33-9FAA-86D383E8D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057ED2-17EF-A16F-B34D-F94CB4591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nl-NL" sz="1900" dirty="0"/>
              <a:t>Uitleggen waar de begrippen gender, seksualiteit en sekse voor staan en kun je deze begrippen van elkaar onderscheiden;</a:t>
            </a:r>
          </a:p>
          <a:p>
            <a:pPr>
              <a:lnSpc>
                <a:spcPct val="115000"/>
              </a:lnSpc>
            </a:pPr>
            <a:r>
              <a:rPr lang="nl-NL" sz="1900" dirty="0"/>
              <a:t>Doelen benoemen van het hebben van seks;</a:t>
            </a:r>
          </a:p>
          <a:p>
            <a:pPr>
              <a:lnSpc>
                <a:spcPct val="115000"/>
              </a:lnSpc>
            </a:pPr>
            <a:r>
              <a:rPr lang="nl-NL" sz="1900" dirty="0"/>
              <a:t>Uitleggen hoe de geslachtsorganen eruitzien en kun je de geslachtsorganen van elkaar onderscheiden;</a:t>
            </a:r>
          </a:p>
          <a:p>
            <a:pPr>
              <a:lnSpc>
                <a:spcPct val="115000"/>
              </a:lnSpc>
            </a:pPr>
            <a:r>
              <a:rPr lang="nl-NL" sz="1900" dirty="0"/>
              <a:t>Nadenken over mogelijke grenzen die je voor jezelf kan stellen. </a:t>
            </a:r>
          </a:p>
          <a:p>
            <a:pPr>
              <a:lnSpc>
                <a:spcPct val="115000"/>
              </a:lnSpc>
            </a:pPr>
            <a:endParaRPr lang="nl-NL" sz="19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4C4D61-9495-8604-2EA6-0DBA45E9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nl-NL" sz="3200" dirty="0"/>
              <a:t>(herhaling) Aan het eind van de les kun je:</a:t>
            </a:r>
          </a:p>
        </p:txBody>
      </p:sp>
    </p:spTree>
    <p:extLst>
      <p:ext uri="{BB962C8B-B14F-4D97-AF65-F5344CB8AC3E}">
        <p14:creationId xmlns:p14="http://schemas.microsoft.com/office/powerpoint/2010/main" val="3201159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03416-955F-5794-D972-7CDADB10C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er nog 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4EB565-8C86-6256-21C5-D713D344D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Blijf even kletsen als je geen haast hebt</a:t>
            </a:r>
          </a:p>
        </p:txBody>
      </p:sp>
    </p:spTree>
    <p:extLst>
      <p:ext uri="{BB962C8B-B14F-4D97-AF65-F5344CB8AC3E}">
        <p14:creationId xmlns:p14="http://schemas.microsoft.com/office/powerpoint/2010/main" val="2204244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04B71F-75FE-AFF8-EBDB-720CAB97C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C6A3F59-2A82-50C4-A4FC-BF385FF525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2286000"/>
          <a:ext cx="10668000" cy="3818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069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A1F6F945-08BE-4D33-9FAA-86D383E8D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578823" cy="6028256"/>
          </a:xfrm>
          <a:custGeom>
            <a:avLst/>
            <a:gdLst>
              <a:gd name="connsiteX0" fmla="*/ 0 w 5578823"/>
              <a:gd name="connsiteY0" fmla="*/ 0 h 6028256"/>
              <a:gd name="connsiteX1" fmla="*/ 3897606 w 5578823"/>
              <a:gd name="connsiteY1" fmla="*/ 0 h 6028256"/>
              <a:gd name="connsiteX2" fmla="*/ 4274232 w 5578823"/>
              <a:gd name="connsiteY2" fmla="*/ 360545 h 6028256"/>
              <a:gd name="connsiteX3" fmla="*/ 4673934 w 5578823"/>
              <a:gd name="connsiteY3" fmla="*/ 738354 h 6028256"/>
              <a:gd name="connsiteX4" fmla="*/ 5421862 w 5578823"/>
              <a:gd name="connsiteY4" fmla="*/ 1773839 h 6028256"/>
              <a:gd name="connsiteX5" fmla="*/ 5469198 w 5578823"/>
              <a:gd name="connsiteY5" fmla="*/ 3329255 h 6028256"/>
              <a:gd name="connsiteX6" fmla="*/ 4741546 w 5578823"/>
              <a:gd name="connsiteY6" fmla="*/ 4877588 h 6028256"/>
              <a:gd name="connsiteX7" fmla="*/ 1325600 w 5578823"/>
              <a:gd name="connsiteY7" fmla="*/ 5980388 h 6028256"/>
              <a:gd name="connsiteX8" fmla="*/ 137593 w 5578823"/>
              <a:gd name="connsiteY8" fmla="*/ 5804042 h 6028256"/>
              <a:gd name="connsiteX9" fmla="*/ 0 w 5578823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3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8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057ED2-17EF-A16F-B34D-F94CB4591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nl-NL" sz="1900" dirty="0"/>
              <a:t>Uitleggen waar de begrippen gender, seksualiteit en sekse voor staan en kun je deze begrippen van elkaar onderscheiden;</a:t>
            </a:r>
          </a:p>
          <a:p>
            <a:pPr>
              <a:lnSpc>
                <a:spcPct val="115000"/>
              </a:lnSpc>
            </a:pPr>
            <a:r>
              <a:rPr lang="nl-NL" sz="1900" dirty="0"/>
              <a:t>Doelen benoemen van het hebben van seks;</a:t>
            </a:r>
          </a:p>
          <a:p>
            <a:pPr>
              <a:lnSpc>
                <a:spcPct val="115000"/>
              </a:lnSpc>
            </a:pPr>
            <a:r>
              <a:rPr lang="nl-NL" sz="1900" dirty="0"/>
              <a:t>Uitleggen hoe de geslachtsorganen eruitzien en kun je de geslachtsorganen van elkaar onderscheiden;</a:t>
            </a:r>
          </a:p>
          <a:p>
            <a:pPr>
              <a:lnSpc>
                <a:spcPct val="115000"/>
              </a:lnSpc>
            </a:pPr>
            <a:r>
              <a:rPr lang="nl-NL" sz="1900" dirty="0"/>
              <a:t>Nadenken over mogelijke grenzen die je voor jezelf kan stellen. </a:t>
            </a:r>
          </a:p>
          <a:p>
            <a:pPr>
              <a:lnSpc>
                <a:spcPct val="115000"/>
              </a:lnSpc>
            </a:pPr>
            <a:endParaRPr lang="nl-NL" sz="1900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4C4D61-9495-8604-2EA6-0DBA45E96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nl-NL" sz="3200" dirty="0"/>
              <a:t>Aan het eind van de les kun je:</a:t>
            </a:r>
          </a:p>
        </p:txBody>
      </p:sp>
    </p:spTree>
    <p:extLst>
      <p:ext uri="{BB962C8B-B14F-4D97-AF65-F5344CB8AC3E}">
        <p14:creationId xmlns:p14="http://schemas.microsoft.com/office/powerpoint/2010/main" val="354205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C0359-D633-5A5C-9513-BFAAC993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80ADF6-39A6-ECE1-75FC-93215C920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Voordat we starten is het belangrijk dat we elkaar respecteren.</a:t>
            </a:r>
          </a:p>
          <a:p>
            <a:r>
              <a:rPr lang="nl-NL" dirty="0"/>
              <a:t>Als we het over schokkende dingen hebben, zal ik een trigger </a:t>
            </a:r>
            <a:r>
              <a:rPr lang="nl-NL" dirty="0" err="1"/>
              <a:t>warning</a:t>
            </a:r>
            <a:r>
              <a:rPr lang="nl-NL" dirty="0"/>
              <a:t> geven. </a:t>
            </a:r>
          </a:p>
        </p:txBody>
      </p:sp>
    </p:spTree>
    <p:extLst>
      <p:ext uri="{BB962C8B-B14F-4D97-AF65-F5344CB8AC3E}">
        <p14:creationId xmlns:p14="http://schemas.microsoft.com/office/powerpoint/2010/main" val="12292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F47106-1C3D-276F-F4B9-13C6F63D5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Genderidentiteit en seksualiteit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0E3571-C5C3-B5DC-E364-5F6E72378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Om te begrippen zijn er begrippen die we moeten kunnen onderscheiden:</a:t>
            </a:r>
          </a:p>
          <a:p>
            <a:endParaRPr lang="nl-NL" dirty="0"/>
          </a:p>
          <a:p>
            <a:r>
              <a:rPr lang="nl-NL" dirty="0"/>
              <a:t>Sekse;</a:t>
            </a:r>
          </a:p>
          <a:p>
            <a:r>
              <a:rPr lang="nl-NL" dirty="0"/>
              <a:t>Gender(identiteit); </a:t>
            </a:r>
          </a:p>
          <a:p>
            <a:r>
              <a:rPr lang="nl-NL" dirty="0"/>
              <a:t>seksualiteit</a:t>
            </a:r>
          </a:p>
        </p:txBody>
      </p:sp>
    </p:spTree>
    <p:extLst>
      <p:ext uri="{BB962C8B-B14F-4D97-AF65-F5344CB8AC3E}">
        <p14:creationId xmlns:p14="http://schemas.microsoft.com/office/powerpoint/2010/main" val="1117993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: Shape 2056">
            <a:extLst>
              <a:ext uri="{FF2B5EF4-FFF2-40B4-BE49-F238E27FC236}">
                <a16:creationId xmlns:a16="http://schemas.microsoft.com/office/drawing/2014/main" id="{C75CD783-E708-4711-B23C-5B7B72A3D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5578824" cy="6028256"/>
          </a:xfrm>
          <a:custGeom>
            <a:avLst/>
            <a:gdLst>
              <a:gd name="connsiteX0" fmla="*/ 0 w 5578824"/>
              <a:gd name="connsiteY0" fmla="*/ 0 h 6028256"/>
              <a:gd name="connsiteX1" fmla="*/ 3897606 w 5578824"/>
              <a:gd name="connsiteY1" fmla="*/ 0 h 6028256"/>
              <a:gd name="connsiteX2" fmla="*/ 4274232 w 5578824"/>
              <a:gd name="connsiteY2" fmla="*/ 360545 h 6028256"/>
              <a:gd name="connsiteX3" fmla="*/ 4673934 w 5578824"/>
              <a:gd name="connsiteY3" fmla="*/ 738354 h 6028256"/>
              <a:gd name="connsiteX4" fmla="*/ 5421862 w 5578824"/>
              <a:gd name="connsiteY4" fmla="*/ 1773839 h 6028256"/>
              <a:gd name="connsiteX5" fmla="*/ 5469199 w 5578824"/>
              <a:gd name="connsiteY5" fmla="*/ 3329255 h 6028256"/>
              <a:gd name="connsiteX6" fmla="*/ 4741546 w 5578824"/>
              <a:gd name="connsiteY6" fmla="*/ 4877588 h 6028256"/>
              <a:gd name="connsiteX7" fmla="*/ 1325600 w 5578824"/>
              <a:gd name="connsiteY7" fmla="*/ 5980388 h 6028256"/>
              <a:gd name="connsiteX8" fmla="*/ 137593 w 5578824"/>
              <a:gd name="connsiteY8" fmla="*/ 5804042 h 6028256"/>
              <a:gd name="connsiteX9" fmla="*/ 0 w 5578824"/>
              <a:gd name="connsiteY9" fmla="*/ 5760161 h 602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578824" h="6028256">
                <a:moveTo>
                  <a:pt x="0" y="0"/>
                </a:moveTo>
                <a:lnTo>
                  <a:pt x="3897606" y="0"/>
                </a:lnTo>
                <a:lnTo>
                  <a:pt x="4274232" y="360545"/>
                </a:lnTo>
                <a:cubicBezTo>
                  <a:pt x="4408856" y="488910"/>
                  <a:pt x="4542134" y="615181"/>
                  <a:pt x="4673934" y="738354"/>
                </a:cubicBezTo>
                <a:cubicBezTo>
                  <a:pt x="5042663" y="1082881"/>
                  <a:pt x="5282330" y="1428108"/>
                  <a:pt x="5421862" y="1773839"/>
                </a:cubicBezTo>
                <a:cubicBezTo>
                  <a:pt x="5631101" y="2292214"/>
                  <a:pt x="5614731" y="2811325"/>
                  <a:pt x="5469199" y="3329255"/>
                </a:cubicBezTo>
                <a:cubicBezTo>
                  <a:pt x="5323662" y="3847185"/>
                  <a:pt x="5048962" y="4363935"/>
                  <a:pt x="4741546" y="4877588"/>
                </a:cubicBezTo>
                <a:cubicBezTo>
                  <a:pt x="4027238" y="6071494"/>
                  <a:pt x="2764972" y="6102970"/>
                  <a:pt x="1325600" y="5980388"/>
                </a:cubicBezTo>
                <a:cubicBezTo>
                  <a:pt x="903947" y="5944442"/>
                  <a:pt x="499735" y="5907589"/>
                  <a:pt x="137593" y="5804042"/>
                </a:cubicBezTo>
                <a:lnTo>
                  <a:pt x="0" y="576016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59" name="Freeform: Shape 2058">
            <a:extLst>
              <a:ext uri="{FF2B5EF4-FFF2-40B4-BE49-F238E27FC236}">
                <a16:creationId xmlns:a16="http://schemas.microsoft.com/office/drawing/2014/main" id="{E633B38B-B87A-4288-A20F-0223A6C27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704117" cy="6096000"/>
          </a:xfrm>
          <a:custGeom>
            <a:avLst/>
            <a:gdLst>
              <a:gd name="connsiteX0" fmla="*/ 0 w 5704117"/>
              <a:gd name="connsiteY0" fmla="*/ 0 h 6096000"/>
              <a:gd name="connsiteX1" fmla="*/ 4562795 w 5704117"/>
              <a:gd name="connsiteY1" fmla="*/ 0 h 6096000"/>
              <a:gd name="connsiteX2" fmla="*/ 4721192 w 5704117"/>
              <a:gd name="connsiteY2" fmla="*/ 133595 h 6096000"/>
              <a:gd name="connsiteX3" fmla="*/ 5467522 w 5704117"/>
              <a:gd name="connsiteY3" fmla="*/ 1054328 h 6096000"/>
              <a:gd name="connsiteX4" fmla="*/ 5538873 w 5704117"/>
              <a:gd name="connsiteY4" fmla="*/ 2897564 h 6096000"/>
              <a:gd name="connsiteX5" fmla="*/ 4442050 w 5704117"/>
              <a:gd name="connsiteY5" fmla="*/ 4732407 h 6096000"/>
              <a:gd name="connsiteX6" fmla="*/ 93046 w 5704117"/>
              <a:gd name="connsiteY6" fmla="*/ 6082857 h 6096000"/>
              <a:gd name="connsiteX7" fmla="*/ 0 w 5704117"/>
              <a:gd name="connsiteY7" fmla="*/ 607845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  <a:gd name="connsiteX7" fmla="*/ 91440 w 5704117"/>
              <a:gd name="connsiteY7" fmla="*/ 91440 h 6096000"/>
              <a:gd name="connsiteX0" fmla="*/ 4562795 w 5704117"/>
              <a:gd name="connsiteY0" fmla="*/ 0 h 6096000"/>
              <a:gd name="connsiteX1" fmla="*/ 4721192 w 5704117"/>
              <a:gd name="connsiteY1" fmla="*/ 133595 h 6096000"/>
              <a:gd name="connsiteX2" fmla="*/ 5467522 w 5704117"/>
              <a:gd name="connsiteY2" fmla="*/ 1054328 h 6096000"/>
              <a:gd name="connsiteX3" fmla="*/ 5538873 w 5704117"/>
              <a:gd name="connsiteY3" fmla="*/ 2897564 h 6096000"/>
              <a:gd name="connsiteX4" fmla="*/ 4442050 w 5704117"/>
              <a:gd name="connsiteY4" fmla="*/ 4732407 h 6096000"/>
              <a:gd name="connsiteX5" fmla="*/ 93046 w 5704117"/>
              <a:gd name="connsiteY5" fmla="*/ 6082857 h 6096000"/>
              <a:gd name="connsiteX6" fmla="*/ 0 w 5704117"/>
              <a:gd name="connsiteY6" fmla="*/ 607845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704117" h="6096000">
                <a:moveTo>
                  <a:pt x="4562795" y="0"/>
                </a:moveTo>
                <a:lnTo>
                  <a:pt x="4721192" y="133595"/>
                </a:lnTo>
                <a:cubicBezTo>
                  <a:pt x="5067135" y="440105"/>
                  <a:pt x="5309779" y="747048"/>
                  <a:pt x="5467522" y="1054328"/>
                </a:cubicBezTo>
                <a:cubicBezTo>
                  <a:pt x="5782917" y="1668625"/>
                  <a:pt x="5758242" y="2283795"/>
                  <a:pt x="5538873" y="2897564"/>
                </a:cubicBezTo>
                <a:cubicBezTo>
                  <a:pt x="5319500" y="3511334"/>
                  <a:pt x="4905433" y="4123706"/>
                  <a:pt x="4442050" y="4732407"/>
                </a:cubicBezTo>
                <a:cubicBezTo>
                  <a:pt x="3499930" y="5970384"/>
                  <a:pt x="1925433" y="6153690"/>
                  <a:pt x="93046" y="6082857"/>
                </a:cubicBezTo>
                <a:lnTo>
                  <a:pt x="0" y="607845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pic>
        <p:nvPicPr>
          <p:cNvPr id="2050" name="Picture 2" descr="4Gamers - The Sims 4 update voegt o.a. nieuwe opties voor transgenders toe">
            <a:extLst>
              <a:ext uri="{FF2B5EF4-FFF2-40B4-BE49-F238E27FC236}">
                <a16:creationId xmlns:a16="http://schemas.microsoft.com/office/drawing/2014/main" id="{57AC33A4-B576-853A-09F3-A256BD60C2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2827" y="2526132"/>
            <a:ext cx="4581173" cy="257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B45822-76E6-1A64-68F5-1D82A2D30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86000"/>
            <a:ext cx="5334000" cy="3810001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nl-NL" sz="1700"/>
              <a:t>Sekse: wat zegt jouw lichaam?</a:t>
            </a:r>
          </a:p>
          <a:p>
            <a:pPr>
              <a:lnSpc>
                <a:spcPct val="115000"/>
              </a:lnSpc>
            </a:pPr>
            <a:endParaRPr lang="nl-NL" sz="1700"/>
          </a:p>
          <a:p>
            <a:pPr>
              <a:lnSpc>
                <a:spcPct val="115000"/>
              </a:lnSpc>
            </a:pPr>
            <a:r>
              <a:rPr lang="nl-NL" sz="1700"/>
              <a:t>Man;</a:t>
            </a:r>
          </a:p>
          <a:p>
            <a:pPr>
              <a:lnSpc>
                <a:spcPct val="115000"/>
              </a:lnSpc>
            </a:pPr>
            <a:r>
              <a:rPr lang="nl-NL" sz="1700"/>
              <a:t>Vrouw;</a:t>
            </a:r>
          </a:p>
          <a:p>
            <a:pPr>
              <a:lnSpc>
                <a:spcPct val="115000"/>
              </a:lnSpc>
            </a:pPr>
            <a:r>
              <a:rPr lang="nl-NL" sz="1700"/>
              <a:t>Interseksueel;</a:t>
            </a:r>
          </a:p>
          <a:p>
            <a:pPr>
              <a:lnSpc>
                <a:spcPct val="115000"/>
              </a:lnSpc>
            </a:pPr>
            <a:r>
              <a:rPr lang="nl-NL" sz="1700"/>
              <a:t>Transman;</a:t>
            </a:r>
          </a:p>
          <a:p>
            <a:pPr>
              <a:lnSpc>
                <a:spcPct val="115000"/>
              </a:lnSpc>
            </a:pPr>
            <a:r>
              <a:rPr lang="nl-NL" sz="1700"/>
              <a:t>Transvrouw.</a:t>
            </a:r>
          </a:p>
          <a:p>
            <a:pPr>
              <a:lnSpc>
                <a:spcPct val="115000"/>
              </a:lnSpc>
            </a:pPr>
            <a:endParaRPr lang="nl-NL" sz="1700"/>
          </a:p>
          <a:p>
            <a:pPr>
              <a:lnSpc>
                <a:spcPct val="115000"/>
              </a:lnSpc>
            </a:pPr>
            <a:r>
              <a:rPr lang="nl-NL" sz="1700"/>
              <a:t>Genderidentiteit: wat zegt jouw gevoel?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C3F5F3-EBB0-9D2E-6E73-BDFC725FF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762000"/>
            <a:ext cx="5334000" cy="1524000"/>
          </a:xfrm>
        </p:spPr>
        <p:txBody>
          <a:bodyPr>
            <a:normAutofit/>
          </a:bodyPr>
          <a:lstStyle/>
          <a:p>
            <a:r>
              <a:rPr lang="nl-NL" sz="3200"/>
              <a:t>Genderidentiteit en seksualiteit</a:t>
            </a:r>
          </a:p>
        </p:txBody>
      </p:sp>
    </p:spTree>
    <p:extLst>
      <p:ext uri="{BB962C8B-B14F-4D97-AF65-F5344CB8AC3E}">
        <p14:creationId xmlns:p14="http://schemas.microsoft.com/office/powerpoint/2010/main" val="13498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EC11B-D2B5-00DE-40A3-27A24AA52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Genderidentiteit: wat zegt jouw gevoel?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63D05472-1CFC-01B0-A2E7-D9EA8B0E6F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2079" y="2286000"/>
            <a:ext cx="9627842" cy="3817938"/>
          </a:xfrm>
          <a:prstGeom prst="rect">
            <a:avLst/>
          </a:prstGeom>
        </p:spPr>
      </p:pic>
      <p:pic>
        <p:nvPicPr>
          <p:cNvPr id="3074" name="Picture 2" descr="Huub- Jeremy L. - Echte Mensen">
            <a:extLst>
              <a:ext uri="{FF2B5EF4-FFF2-40B4-BE49-F238E27FC236}">
                <a16:creationId xmlns:a16="http://schemas.microsoft.com/office/drawing/2014/main" id="{06AED2FC-71E7-0015-EE53-4389CFFB76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0083" y="3876473"/>
            <a:ext cx="628070" cy="75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012F6D59-2E8E-D3D6-502D-71644FC2A70B}"/>
              </a:ext>
            </a:extLst>
          </p:cNvPr>
          <p:cNvCxnSpPr/>
          <p:nvPr/>
        </p:nvCxnSpPr>
        <p:spPr>
          <a:xfrm>
            <a:off x="2217906" y="4630366"/>
            <a:ext cx="7840494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859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DAB33-35C1-9916-3C26-67F908550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Seksualiteit: wat vind je aantrekkelijk of wat juist niet?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5339CD-CB15-9CC9-1E16-EDEA59518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Dit kan op basis van een sekse of een genderidentiteit </a:t>
            </a:r>
          </a:p>
          <a:p>
            <a:r>
              <a:rPr lang="nl-NL" dirty="0"/>
              <a:t>Welke seksualiteiten kennen jullie?</a:t>
            </a:r>
          </a:p>
        </p:txBody>
      </p:sp>
    </p:spTree>
    <p:extLst>
      <p:ext uri="{BB962C8B-B14F-4D97-AF65-F5344CB8AC3E}">
        <p14:creationId xmlns:p14="http://schemas.microsoft.com/office/powerpoint/2010/main" val="428134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15D50-14A4-48D2-614D-DDD8EB1A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Fysieke aspecten van seks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3E2B84-A086-59B6-DE78-CE6C3702E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Waarom hebben mensen seks?</a:t>
            </a:r>
          </a:p>
          <a:p>
            <a:r>
              <a:rPr lang="nl-NL" dirty="0"/>
              <a:t>Om voort te planten;</a:t>
            </a:r>
          </a:p>
          <a:p>
            <a:r>
              <a:rPr lang="nl-NL" dirty="0"/>
              <a:t>Voor het genot?</a:t>
            </a:r>
          </a:p>
        </p:txBody>
      </p:sp>
    </p:spTree>
    <p:extLst>
      <p:ext uri="{BB962C8B-B14F-4D97-AF65-F5344CB8AC3E}">
        <p14:creationId xmlns:p14="http://schemas.microsoft.com/office/powerpoint/2010/main" val="4038910135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Blush 3">
      <a:dk1>
        <a:sysClr val="windowText" lastClr="000000"/>
      </a:dk1>
      <a:lt1>
        <a:sysClr val="window" lastClr="FFFFFF"/>
      </a:lt1>
      <a:dk2>
        <a:srgbClr val="B15E4E"/>
      </a:dk2>
      <a:lt2>
        <a:srgbClr val="FFFFFF"/>
      </a:lt2>
      <a:accent1>
        <a:srgbClr val="C5B096"/>
      </a:accent1>
      <a:accent2>
        <a:srgbClr val="ECA855"/>
      </a:accent2>
      <a:accent3>
        <a:srgbClr val="9BBFB0"/>
      </a:accent3>
      <a:accent4>
        <a:srgbClr val="A9AEA7"/>
      </a:accent4>
      <a:accent5>
        <a:srgbClr val="6A787C"/>
      </a:accent5>
      <a:accent6>
        <a:srgbClr val="3B4345"/>
      </a:accent6>
      <a:hlink>
        <a:srgbClr val="ECA855"/>
      </a:hlink>
      <a:folHlink>
        <a:srgbClr val="6A392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476</Words>
  <Application>Microsoft Office PowerPoint</Application>
  <PresentationFormat>Breedbeeld</PresentationFormat>
  <Paragraphs>72</Paragraphs>
  <Slides>19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4" baseType="lpstr">
      <vt:lpstr>Arial</vt:lpstr>
      <vt:lpstr>Avenir Next LT Pro</vt:lpstr>
      <vt:lpstr>Avenir Next LT Pro Light</vt:lpstr>
      <vt:lpstr>Sitka Subheading</vt:lpstr>
      <vt:lpstr>PebbleVTI</vt:lpstr>
      <vt:lpstr>Vitaal burgerschap les 5 </vt:lpstr>
      <vt:lpstr>programma</vt:lpstr>
      <vt:lpstr>Aan het eind van de les kun je:</vt:lpstr>
      <vt:lpstr>Klas</vt:lpstr>
      <vt:lpstr>Genderidentiteit en seksualiteit</vt:lpstr>
      <vt:lpstr>Genderidentiteit en seksualiteit</vt:lpstr>
      <vt:lpstr>Genderidentiteit: wat zegt jouw gevoel?</vt:lpstr>
      <vt:lpstr>Seksualiteit: wat vind je aantrekkelijk of wat juist niet?</vt:lpstr>
      <vt:lpstr>Fysieke aspecten van seks</vt:lpstr>
      <vt:lpstr>Voor genot</vt:lpstr>
      <vt:lpstr>Wat zouden we kunnen verstaan onder mentale aspecten van seks?</vt:lpstr>
      <vt:lpstr>Trigger warning: verkrachting</vt:lpstr>
      <vt:lpstr>Kennen wij mogelijke mentale gevolgen van verkrachting?</vt:lpstr>
      <vt:lpstr>Zijn er ook fysieke gevolgen van verkrachting? </vt:lpstr>
      <vt:lpstr>Kan je jezelf beschermen tegen aanranding? Of moeten we andere mensen duidelijk maken wat de gevolgn zijn om…?</vt:lpstr>
      <vt:lpstr>Wat zijn mogelijke manieren om grenzen te stellen en deze duidelijk te maken?</vt:lpstr>
      <vt:lpstr>Nog meer…</vt:lpstr>
      <vt:lpstr>(herhaling) Aan het eind van de les kun je:</vt:lpstr>
      <vt:lpstr>Zijn er nog vragen</vt:lpstr>
    </vt:vector>
  </TitlesOfParts>
  <Company>Albeda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Vitaal burgerschap les 5 </dc:title>
  <dc:creator>Jérémy Luwawa</dc:creator>
  <cp:lastModifiedBy>Jérémy Luwawa</cp:lastModifiedBy>
  <cp:revision>1</cp:revision>
  <dcterms:created xsi:type="dcterms:W3CDTF">2023-03-10T14:52:49Z</dcterms:created>
  <dcterms:modified xsi:type="dcterms:W3CDTF">2023-03-10T15:29:09Z</dcterms:modified>
</cp:coreProperties>
</file>